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Ubuntu"/>
      <p:regular r:id="rId31"/>
      <p:bold r:id="rId32"/>
      <p:italic r:id="rId33"/>
      <p:boldItalic r:id="rId34"/>
    </p:embeddedFont>
    <p:embeddedFont>
      <p:font typeface="Roboto Slab"/>
      <p:regular r:id="rId35"/>
      <p:bold r:id="rId36"/>
    </p:embeddedFont>
    <p:embeddedFont>
      <p:font typeface="Proxima Nova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Cutive Mono"/>
      <p:regular r:id="rId45"/>
    </p:embeddedFont>
    <p:embeddedFont>
      <p:font typeface="Roboto Light"/>
      <p:regular r:id="rId46"/>
      <p:bold r:id="rId47"/>
      <p:italic r:id="rId48"/>
      <p:boldItalic r:id="rId49"/>
    </p:embeddedFont>
    <p:embeddedFont>
      <p:font typeface="Open Sans Medium"/>
      <p:regular r:id="rId50"/>
      <p:bold r:id="rId51"/>
      <p:italic r:id="rId52"/>
      <p:boldItalic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B2304C-36EE-44B7-B76F-A47A8DC43C03}">
  <a:tblStyle styleId="{E9B2304C-36EE-44B7-B76F-A47A8DC43C0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RobotoLight-regular.fntdata"/><Relationship Id="rId45" Type="http://schemas.openxmlformats.org/officeDocument/2006/relationships/font" Target="fonts/CutiveMon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-regular.fntdata"/><Relationship Id="rId30" Type="http://schemas.openxmlformats.org/officeDocument/2006/relationships/slide" Target="slides/slide25.xml"/><Relationship Id="rId33" Type="http://schemas.openxmlformats.org/officeDocument/2006/relationships/font" Target="fonts/Ubuntu-italic.fntdata"/><Relationship Id="rId32" Type="http://schemas.openxmlformats.org/officeDocument/2006/relationships/font" Target="fonts/Ubuntu-bold.fntdata"/><Relationship Id="rId35" Type="http://schemas.openxmlformats.org/officeDocument/2006/relationships/font" Target="fonts/RobotoSlab-regular.fntdata"/><Relationship Id="rId34" Type="http://schemas.openxmlformats.org/officeDocument/2006/relationships/font" Target="fonts/Ubuntu-boldItalic.fntdata"/><Relationship Id="rId37" Type="http://schemas.openxmlformats.org/officeDocument/2006/relationships/font" Target="fonts/ProximaNova-regular.fntdata"/><Relationship Id="rId36" Type="http://schemas.openxmlformats.org/officeDocument/2006/relationships/font" Target="fonts/RobotoSlab-bold.fntdata"/><Relationship Id="rId39" Type="http://schemas.openxmlformats.org/officeDocument/2006/relationships/font" Target="fonts/ProximaNova-italic.fntdata"/><Relationship Id="rId38" Type="http://schemas.openxmlformats.org/officeDocument/2006/relationships/font" Target="fonts/ProximaNov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Medium-bold.fntdata"/><Relationship Id="rId50" Type="http://schemas.openxmlformats.org/officeDocument/2006/relationships/font" Target="fonts/OpenSansMedium-regular.fntdata"/><Relationship Id="rId53" Type="http://schemas.openxmlformats.org/officeDocument/2006/relationships/font" Target="fonts/OpenSansMedium-boldItalic.fntdata"/><Relationship Id="rId52" Type="http://schemas.openxmlformats.org/officeDocument/2006/relationships/font" Target="fonts/OpenSansMedium-italic.fntdata"/><Relationship Id="rId11" Type="http://schemas.openxmlformats.org/officeDocument/2006/relationships/slide" Target="slides/slide6.xml"/><Relationship Id="rId55" Type="http://schemas.openxmlformats.org/officeDocument/2006/relationships/font" Target="fonts/OpenSans-bold.fntdata"/><Relationship Id="rId10" Type="http://schemas.openxmlformats.org/officeDocument/2006/relationships/slide" Target="slides/slide5.xml"/><Relationship Id="rId54" Type="http://schemas.openxmlformats.org/officeDocument/2006/relationships/font" Target="fonts/OpenSans-regular.fntdata"/><Relationship Id="rId13" Type="http://schemas.openxmlformats.org/officeDocument/2006/relationships/slide" Target="slides/slide8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56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00be43bb5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00be43bb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00daf76f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300daf76f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300be43bb5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300be43bb5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300be43bb5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300be43bb5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00be43bb5_1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00be43bb5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300be43bb5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300be43bb5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ce7fa64f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ace7fa64f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300be43bb5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300be43bb5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300be43bb5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300be43bb5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300be43bb5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300be43bb5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00be43b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00be43b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300be43bb5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300be43bb5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300daf76f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300daf76f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300be43bb5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300be43bb5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300be43bb5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300be43bb5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300daf76f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300daf76f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300be43bb5_1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300be43bb5_1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26e00b28b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26e00b28b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300be43bb5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300be43bb5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00be43bb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00be43bb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300be43bb5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300be43bb5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00be43bb5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300be43bb5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300be43bb5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300be43bb5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00daf76f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300daf76f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36875" y="719386"/>
            <a:ext cx="4114800" cy="3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49175" y="3542250"/>
            <a:ext cx="252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577575" y="-126565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457200" y="1197526"/>
            <a:ext cx="5554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457200" y="2772226"/>
            <a:ext cx="55548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/>
          <p:nvPr/>
        </p:nvSpPr>
        <p:spPr>
          <a:xfrm rot="4882985">
            <a:off x="-1124517" y="-2578459"/>
            <a:ext cx="7378882" cy="7482174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457200" y="445025"/>
            <a:ext cx="8229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2" type="title"/>
          </p:nvPr>
        </p:nvSpPr>
        <p:spPr>
          <a:xfrm>
            <a:off x="1120050" y="1827650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136550" y="2208253"/>
            <a:ext cx="22401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3" type="title"/>
          </p:nvPr>
        </p:nvSpPr>
        <p:spPr>
          <a:xfrm>
            <a:off x="1136550" y="1261027"/>
            <a:ext cx="22401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4" type="title"/>
          </p:nvPr>
        </p:nvSpPr>
        <p:spPr>
          <a:xfrm>
            <a:off x="1051675" y="3604000"/>
            <a:ext cx="24099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3"/>
          <p:cNvSpPr txBox="1"/>
          <p:nvPr>
            <p:ph idx="5" type="subTitle"/>
          </p:nvPr>
        </p:nvSpPr>
        <p:spPr>
          <a:xfrm>
            <a:off x="1136550" y="3945148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6" type="title"/>
          </p:nvPr>
        </p:nvSpPr>
        <p:spPr>
          <a:xfrm>
            <a:off x="1136550" y="3036281"/>
            <a:ext cx="22401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7" type="title"/>
          </p:nvPr>
        </p:nvSpPr>
        <p:spPr>
          <a:xfrm>
            <a:off x="3528725" y="1817425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3"/>
          <p:cNvSpPr txBox="1"/>
          <p:nvPr>
            <p:ph idx="8" type="subTitle"/>
          </p:nvPr>
        </p:nvSpPr>
        <p:spPr>
          <a:xfrm>
            <a:off x="3442327" y="2208253"/>
            <a:ext cx="22401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9" type="title"/>
          </p:nvPr>
        </p:nvSpPr>
        <p:spPr>
          <a:xfrm>
            <a:off x="3442327" y="1235450"/>
            <a:ext cx="2240100" cy="6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13" type="title"/>
          </p:nvPr>
        </p:nvSpPr>
        <p:spPr>
          <a:xfrm>
            <a:off x="3442327" y="3604003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3"/>
          <p:cNvSpPr txBox="1"/>
          <p:nvPr>
            <p:ph idx="14" type="subTitle"/>
          </p:nvPr>
        </p:nvSpPr>
        <p:spPr>
          <a:xfrm>
            <a:off x="3442327" y="3945148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15" type="title"/>
          </p:nvPr>
        </p:nvSpPr>
        <p:spPr>
          <a:xfrm>
            <a:off x="3442327" y="3012050"/>
            <a:ext cx="22401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6" type="title"/>
          </p:nvPr>
        </p:nvSpPr>
        <p:spPr>
          <a:xfrm>
            <a:off x="5682425" y="1826175"/>
            <a:ext cx="24099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idx="17" type="subTitle"/>
          </p:nvPr>
        </p:nvSpPr>
        <p:spPr>
          <a:xfrm>
            <a:off x="5768952" y="2161277"/>
            <a:ext cx="22401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18" type="title"/>
          </p:nvPr>
        </p:nvSpPr>
        <p:spPr>
          <a:xfrm>
            <a:off x="5768951" y="1264506"/>
            <a:ext cx="22401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9" type="title"/>
          </p:nvPr>
        </p:nvSpPr>
        <p:spPr>
          <a:xfrm>
            <a:off x="5768952" y="3602543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idx="20" type="subTitle"/>
          </p:nvPr>
        </p:nvSpPr>
        <p:spPr>
          <a:xfrm>
            <a:off x="5768952" y="3937632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21" type="title"/>
          </p:nvPr>
        </p:nvSpPr>
        <p:spPr>
          <a:xfrm>
            <a:off x="5768951" y="3039614"/>
            <a:ext cx="22401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/>
          <p:nvPr/>
        </p:nvSpPr>
        <p:spPr>
          <a:xfrm>
            <a:off x="1715088" y="2937001"/>
            <a:ext cx="1316596" cy="687324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1597513" y="1163661"/>
            <a:ext cx="1316596" cy="736673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3903264" y="1170188"/>
            <a:ext cx="1316596" cy="736673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4056539" y="2937001"/>
            <a:ext cx="1316596" cy="687324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6295140" y="2937001"/>
            <a:ext cx="1316596" cy="687324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6229890" y="1163661"/>
            <a:ext cx="1316596" cy="736673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87" name="Google Shape;87;p14"/>
          <p:cNvSpPr/>
          <p:nvPr/>
        </p:nvSpPr>
        <p:spPr>
          <a:xfrm rot="-7531753">
            <a:off x="-1055188" y="-2420408"/>
            <a:ext cx="4167357" cy="458637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 rot="1432133">
            <a:off x="6060531" y="3892529"/>
            <a:ext cx="3850151" cy="3505814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1620150" y="1739138"/>
            <a:ext cx="59037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1620150" y="2960638"/>
            <a:ext cx="59037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/>
          <p:nvPr/>
        </p:nvSpPr>
        <p:spPr>
          <a:xfrm rot="-9388082">
            <a:off x="-1143081" y="-588681"/>
            <a:ext cx="9612308" cy="6320856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815300" y="1598100"/>
            <a:ext cx="38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4815300" y="2793300"/>
            <a:ext cx="38715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/>
          <p:nvPr/>
        </p:nvSpPr>
        <p:spPr>
          <a:xfrm>
            <a:off x="-3911925" y="-113230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 ">
  <p:cSld name="CUSTOM_25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61950" y="727575"/>
            <a:ext cx="34494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361953" y="3335775"/>
            <a:ext cx="2861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and Three Columns 1">
  <p:cSld name="CUSTOM_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title"/>
          </p:nvPr>
        </p:nvSpPr>
        <p:spPr>
          <a:xfrm>
            <a:off x="624938" y="2569157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624938" y="2937471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3" type="title"/>
          </p:nvPr>
        </p:nvSpPr>
        <p:spPr>
          <a:xfrm>
            <a:off x="3393318" y="2569158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18"/>
          <p:cNvSpPr txBox="1"/>
          <p:nvPr>
            <p:ph idx="4" type="subTitle"/>
          </p:nvPr>
        </p:nvSpPr>
        <p:spPr>
          <a:xfrm>
            <a:off x="3393318" y="2937472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5" type="title"/>
          </p:nvPr>
        </p:nvSpPr>
        <p:spPr>
          <a:xfrm>
            <a:off x="6169460" y="2564130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8"/>
          <p:cNvSpPr txBox="1"/>
          <p:nvPr>
            <p:ph idx="6" type="subTitle"/>
          </p:nvPr>
        </p:nvSpPr>
        <p:spPr>
          <a:xfrm>
            <a:off x="6169460" y="2932445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/>
          <p:nvPr/>
        </p:nvSpPr>
        <p:spPr>
          <a:xfrm rot="-639680">
            <a:off x="4055413" y="1796811"/>
            <a:ext cx="6875378" cy="4732714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3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1135750" y="2095577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1135750" y="2467122"/>
            <a:ext cx="22401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2" type="title"/>
          </p:nvPr>
        </p:nvSpPr>
        <p:spPr>
          <a:xfrm>
            <a:off x="1135750" y="3643328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9"/>
          <p:cNvSpPr txBox="1"/>
          <p:nvPr>
            <p:ph idx="3" type="subTitle"/>
          </p:nvPr>
        </p:nvSpPr>
        <p:spPr>
          <a:xfrm>
            <a:off x="1135750" y="4011640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4" type="title"/>
          </p:nvPr>
        </p:nvSpPr>
        <p:spPr>
          <a:xfrm>
            <a:off x="3441529" y="2085352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9"/>
          <p:cNvSpPr txBox="1"/>
          <p:nvPr>
            <p:ph idx="5" type="subTitle"/>
          </p:nvPr>
        </p:nvSpPr>
        <p:spPr>
          <a:xfrm>
            <a:off x="3441527" y="2467122"/>
            <a:ext cx="22401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6" type="title"/>
          </p:nvPr>
        </p:nvSpPr>
        <p:spPr>
          <a:xfrm>
            <a:off x="3441527" y="3643328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19"/>
          <p:cNvSpPr txBox="1"/>
          <p:nvPr>
            <p:ph idx="7" type="subTitle"/>
          </p:nvPr>
        </p:nvSpPr>
        <p:spPr>
          <a:xfrm>
            <a:off x="3441527" y="4011640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8" type="title"/>
          </p:nvPr>
        </p:nvSpPr>
        <p:spPr>
          <a:xfrm>
            <a:off x="5768154" y="2094110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9"/>
          <p:cNvSpPr txBox="1"/>
          <p:nvPr>
            <p:ph idx="9" type="subTitle"/>
          </p:nvPr>
        </p:nvSpPr>
        <p:spPr>
          <a:xfrm>
            <a:off x="5768152" y="2465424"/>
            <a:ext cx="22401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3" type="title"/>
          </p:nvPr>
        </p:nvSpPr>
        <p:spPr>
          <a:xfrm>
            <a:off x="5768152" y="3641868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19"/>
          <p:cNvSpPr txBox="1"/>
          <p:nvPr>
            <p:ph idx="14" type="subTitle"/>
          </p:nvPr>
        </p:nvSpPr>
        <p:spPr>
          <a:xfrm>
            <a:off x="5768152" y="4004123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5"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3" name="Google Shape;123;p19"/>
          <p:cNvSpPr/>
          <p:nvPr/>
        </p:nvSpPr>
        <p:spPr>
          <a:xfrm rot="9117159">
            <a:off x="-1377015" y="-868228"/>
            <a:ext cx="3850050" cy="3904137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7358925" y="1670851"/>
            <a:ext cx="3850094" cy="390409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7" name="Google Shape;127;p20"/>
          <p:cNvSpPr/>
          <p:nvPr/>
        </p:nvSpPr>
        <p:spPr>
          <a:xfrm>
            <a:off x="3628076" y="1779053"/>
            <a:ext cx="1875925" cy="1116173"/>
          </a:xfrm>
          <a:custGeom>
            <a:rect b="b" l="l" r="r" t="t"/>
            <a:pathLst>
              <a:path extrusionOk="0" h="26459" w="44469">
                <a:moveTo>
                  <a:pt x="3591" y="0"/>
                </a:moveTo>
                <a:cubicBezTo>
                  <a:pt x="1596" y="0"/>
                  <a:pt x="1" y="1608"/>
                  <a:pt x="1" y="3590"/>
                </a:cubicBezTo>
                <a:lnTo>
                  <a:pt x="1" y="22869"/>
                </a:lnTo>
                <a:cubicBezTo>
                  <a:pt x="1" y="24863"/>
                  <a:pt x="1596" y="26458"/>
                  <a:pt x="3591" y="26458"/>
                </a:cubicBezTo>
                <a:lnTo>
                  <a:pt x="40879" y="26458"/>
                </a:lnTo>
                <a:cubicBezTo>
                  <a:pt x="42873" y="26458"/>
                  <a:pt x="44468" y="24863"/>
                  <a:pt x="44468" y="22869"/>
                </a:cubicBezTo>
                <a:lnTo>
                  <a:pt x="44468" y="3590"/>
                </a:lnTo>
                <a:cubicBezTo>
                  <a:pt x="44468" y="1608"/>
                  <a:pt x="42873" y="0"/>
                  <a:pt x="40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4327644" y="2872243"/>
            <a:ext cx="476817" cy="250410"/>
          </a:xfrm>
          <a:custGeom>
            <a:rect b="b" l="l" r="r" t="t"/>
            <a:pathLst>
              <a:path extrusionOk="0" h="5936" w="11303">
                <a:moveTo>
                  <a:pt x="1" y="1"/>
                </a:moveTo>
                <a:lnTo>
                  <a:pt x="5742" y="5935"/>
                </a:lnTo>
                <a:lnTo>
                  <a:pt x="11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1331650" y="1768962"/>
            <a:ext cx="1875925" cy="1116173"/>
          </a:xfrm>
          <a:custGeom>
            <a:rect b="b" l="l" r="r" t="t"/>
            <a:pathLst>
              <a:path extrusionOk="0" h="26459" w="44469">
                <a:moveTo>
                  <a:pt x="3591" y="0"/>
                </a:moveTo>
                <a:cubicBezTo>
                  <a:pt x="1596" y="0"/>
                  <a:pt x="1" y="1608"/>
                  <a:pt x="1" y="3590"/>
                </a:cubicBezTo>
                <a:lnTo>
                  <a:pt x="1" y="22869"/>
                </a:lnTo>
                <a:cubicBezTo>
                  <a:pt x="1" y="24863"/>
                  <a:pt x="1596" y="26458"/>
                  <a:pt x="3591" y="26458"/>
                </a:cubicBezTo>
                <a:lnTo>
                  <a:pt x="40879" y="26458"/>
                </a:lnTo>
                <a:cubicBezTo>
                  <a:pt x="42873" y="26458"/>
                  <a:pt x="44468" y="24863"/>
                  <a:pt x="44468" y="22869"/>
                </a:cubicBezTo>
                <a:lnTo>
                  <a:pt x="44468" y="3590"/>
                </a:lnTo>
                <a:cubicBezTo>
                  <a:pt x="44468" y="1608"/>
                  <a:pt x="42873" y="0"/>
                  <a:pt x="408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2031218" y="2862152"/>
            <a:ext cx="476817" cy="250410"/>
          </a:xfrm>
          <a:custGeom>
            <a:rect b="b" l="l" r="r" t="t"/>
            <a:pathLst>
              <a:path extrusionOk="0" h="5936" w="11303">
                <a:moveTo>
                  <a:pt x="1" y="1"/>
                </a:moveTo>
                <a:lnTo>
                  <a:pt x="5742" y="5935"/>
                </a:lnTo>
                <a:lnTo>
                  <a:pt x="113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5962164" y="1788640"/>
            <a:ext cx="1875925" cy="1116173"/>
          </a:xfrm>
          <a:custGeom>
            <a:rect b="b" l="l" r="r" t="t"/>
            <a:pathLst>
              <a:path extrusionOk="0" h="26459" w="44469">
                <a:moveTo>
                  <a:pt x="3591" y="0"/>
                </a:moveTo>
                <a:cubicBezTo>
                  <a:pt x="1596" y="0"/>
                  <a:pt x="1" y="1608"/>
                  <a:pt x="1" y="3590"/>
                </a:cubicBezTo>
                <a:lnTo>
                  <a:pt x="1" y="22869"/>
                </a:lnTo>
                <a:cubicBezTo>
                  <a:pt x="1" y="24863"/>
                  <a:pt x="1596" y="26458"/>
                  <a:pt x="3591" y="26458"/>
                </a:cubicBezTo>
                <a:lnTo>
                  <a:pt x="40879" y="26458"/>
                </a:lnTo>
                <a:cubicBezTo>
                  <a:pt x="42873" y="26458"/>
                  <a:pt x="44468" y="24863"/>
                  <a:pt x="44468" y="22869"/>
                </a:cubicBezTo>
                <a:lnTo>
                  <a:pt x="44468" y="3590"/>
                </a:lnTo>
                <a:cubicBezTo>
                  <a:pt x="44468" y="1608"/>
                  <a:pt x="42873" y="0"/>
                  <a:pt x="408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6661732" y="2881830"/>
            <a:ext cx="476817" cy="250410"/>
          </a:xfrm>
          <a:custGeom>
            <a:rect b="b" l="l" r="r" t="t"/>
            <a:pathLst>
              <a:path extrusionOk="0" h="5936" w="11303">
                <a:moveTo>
                  <a:pt x="1" y="1"/>
                </a:moveTo>
                <a:lnTo>
                  <a:pt x="5742" y="5935"/>
                </a:lnTo>
                <a:lnTo>
                  <a:pt x="1130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 rot="-4895465">
            <a:off x="3368024" y="-1303705"/>
            <a:ext cx="9412969" cy="648010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4815300" y="3159224"/>
            <a:ext cx="38715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/>
          <p:nvPr/>
        </p:nvSpPr>
        <p:spPr>
          <a:xfrm>
            <a:off x="4094251" y="285751"/>
            <a:ext cx="8875013" cy="6109795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457200" y="2259475"/>
            <a:ext cx="18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2" type="title"/>
          </p:nvPr>
        </p:nvSpPr>
        <p:spPr>
          <a:xfrm>
            <a:off x="2302750" y="3648183"/>
            <a:ext cx="14907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4"/>
          <p:cNvSpPr txBox="1"/>
          <p:nvPr>
            <p:ph idx="1" type="subTitle"/>
          </p:nvPr>
        </p:nvSpPr>
        <p:spPr>
          <a:xfrm>
            <a:off x="2302750" y="4016933"/>
            <a:ext cx="1490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3" type="title"/>
          </p:nvPr>
        </p:nvSpPr>
        <p:spPr>
          <a:xfrm>
            <a:off x="3566623" y="488950"/>
            <a:ext cx="14907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4"/>
          <p:cNvSpPr txBox="1"/>
          <p:nvPr>
            <p:ph idx="4" type="subTitle"/>
          </p:nvPr>
        </p:nvSpPr>
        <p:spPr>
          <a:xfrm>
            <a:off x="3566623" y="830095"/>
            <a:ext cx="1490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5" type="title"/>
          </p:nvPr>
        </p:nvSpPr>
        <p:spPr>
          <a:xfrm>
            <a:off x="4749702" y="3647822"/>
            <a:ext cx="14907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4"/>
          <p:cNvSpPr txBox="1"/>
          <p:nvPr>
            <p:ph idx="6" type="subTitle"/>
          </p:nvPr>
        </p:nvSpPr>
        <p:spPr>
          <a:xfrm>
            <a:off x="4749702" y="3988966"/>
            <a:ext cx="1490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7" type="title"/>
          </p:nvPr>
        </p:nvSpPr>
        <p:spPr>
          <a:xfrm>
            <a:off x="5998592" y="488949"/>
            <a:ext cx="14907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4"/>
          <p:cNvSpPr txBox="1"/>
          <p:nvPr>
            <p:ph idx="8" type="subTitle"/>
          </p:nvPr>
        </p:nvSpPr>
        <p:spPr>
          <a:xfrm>
            <a:off x="5853850" y="830095"/>
            <a:ext cx="1780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9" type="title"/>
          </p:nvPr>
        </p:nvSpPr>
        <p:spPr>
          <a:xfrm>
            <a:off x="7196642" y="3647817"/>
            <a:ext cx="14907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24"/>
          <p:cNvSpPr txBox="1"/>
          <p:nvPr>
            <p:ph idx="13" type="subTitle"/>
          </p:nvPr>
        </p:nvSpPr>
        <p:spPr>
          <a:xfrm>
            <a:off x="7196642" y="3988963"/>
            <a:ext cx="1490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4815309" y="1871700"/>
            <a:ext cx="38715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4815300" y="3065475"/>
            <a:ext cx="38715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/>
          <p:nvPr/>
        </p:nvSpPr>
        <p:spPr>
          <a:xfrm rot="10799903">
            <a:off x="4287249" y="-1668273"/>
            <a:ext cx="6680951" cy="6564197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3397188" y="2891208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3397188" y="3250467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3" type="title"/>
          </p:nvPr>
        </p:nvSpPr>
        <p:spPr>
          <a:xfrm>
            <a:off x="778718" y="2891210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778718" y="3250468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5" type="title"/>
          </p:nvPr>
        </p:nvSpPr>
        <p:spPr>
          <a:xfrm>
            <a:off x="6124185" y="2891207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27"/>
          <p:cNvSpPr txBox="1"/>
          <p:nvPr>
            <p:ph idx="6" type="subTitle"/>
          </p:nvPr>
        </p:nvSpPr>
        <p:spPr>
          <a:xfrm>
            <a:off x="6124185" y="3250466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2" type="title"/>
          </p:nvPr>
        </p:nvSpPr>
        <p:spPr>
          <a:xfrm>
            <a:off x="6359302" y="2660600"/>
            <a:ext cx="1705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6359302" y="3028909"/>
            <a:ext cx="1705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3" type="title"/>
          </p:nvPr>
        </p:nvSpPr>
        <p:spPr>
          <a:xfrm>
            <a:off x="1064432" y="2658916"/>
            <a:ext cx="1705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8"/>
          <p:cNvSpPr txBox="1"/>
          <p:nvPr>
            <p:ph idx="4" type="subTitle"/>
          </p:nvPr>
        </p:nvSpPr>
        <p:spPr>
          <a:xfrm>
            <a:off x="1064432" y="3027227"/>
            <a:ext cx="1705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4092475" y="628600"/>
            <a:ext cx="4594500" cy="19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5" name="Google Shape;175;p29"/>
          <p:cNvSpPr txBox="1"/>
          <p:nvPr>
            <p:ph idx="2" type="title"/>
          </p:nvPr>
        </p:nvSpPr>
        <p:spPr>
          <a:xfrm>
            <a:off x="3798675" y="3318368"/>
            <a:ext cx="22590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>
            <a:off x="3798675" y="3686676"/>
            <a:ext cx="2259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3" type="title"/>
          </p:nvPr>
        </p:nvSpPr>
        <p:spPr>
          <a:xfrm>
            <a:off x="6378100" y="3318350"/>
            <a:ext cx="22590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9"/>
          <p:cNvSpPr txBox="1"/>
          <p:nvPr>
            <p:ph idx="4" type="subTitle"/>
          </p:nvPr>
        </p:nvSpPr>
        <p:spPr>
          <a:xfrm>
            <a:off x="6378100" y="3686657"/>
            <a:ext cx="2259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9"/>
          <p:cNvSpPr/>
          <p:nvPr/>
        </p:nvSpPr>
        <p:spPr>
          <a:xfrm>
            <a:off x="2022913" y="-126565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6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4815309" y="1579008"/>
            <a:ext cx="38715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" type="subTitle"/>
          </p:nvPr>
        </p:nvSpPr>
        <p:spPr>
          <a:xfrm>
            <a:off x="4815300" y="2777674"/>
            <a:ext cx="38715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0"/>
          <p:cNvSpPr/>
          <p:nvPr/>
        </p:nvSpPr>
        <p:spPr>
          <a:xfrm>
            <a:off x="3873077" y="-586805"/>
            <a:ext cx="6137522" cy="6223558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4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4810050" y="1975979"/>
            <a:ext cx="38715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4810050" y="2534964"/>
            <a:ext cx="38715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1"/>
          <p:cNvSpPr/>
          <p:nvPr/>
        </p:nvSpPr>
        <p:spPr>
          <a:xfrm rot="-4546338">
            <a:off x="3291820" y="-1265711"/>
            <a:ext cx="9413075" cy="6480182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hasCustomPrompt="1" type="title"/>
          </p:nvPr>
        </p:nvSpPr>
        <p:spPr>
          <a:xfrm>
            <a:off x="457200" y="1163844"/>
            <a:ext cx="5554800" cy="11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32"/>
          <p:cNvSpPr txBox="1"/>
          <p:nvPr>
            <p:ph idx="2"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91" name="Google Shape;191;p32"/>
          <p:cNvSpPr txBox="1"/>
          <p:nvPr>
            <p:ph hasCustomPrompt="1" idx="3" type="title"/>
          </p:nvPr>
        </p:nvSpPr>
        <p:spPr>
          <a:xfrm>
            <a:off x="3132000" y="2226898"/>
            <a:ext cx="5554800" cy="11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32"/>
          <p:cNvSpPr txBox="1"/>
          <p:nvPr>
            <p:ph hasCustomPrompt="1" idx="4" type="title"/>
          </p:nvPr>
        </p:nvSpPr>
        <p:spPr>
          <a:xfrm>
            <a:off x="457200" y="3319492"/>
            <a:ext cx="5554800" cy="11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32"/>
          <p:cNvSpPr/>
          <p:nvPr/>
        </p:nvSpPr>
        <p:spPr>
          <a:xfrm>
            <a:off x="457200" y="3374854"/>
            <a:ext cx="8229600" cy="107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/>
          <p:cNvSpPr/>
          <p:nvPr/>
        </p:nvSpPr>
        <p:spPr>
          <a:xfrm>
            <a:off x="457200" y="1219194"/>
            <a:ext cx="8229600" cy="107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4815309" y="1289250"/>
            <a:ext cx="38715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1" type="subTitle"/>
          </p:nvPr>
        </p:nvSpPr>
        <p:spPr>
          <a:xfrm>
            <a:off x="4815300" y="2487916"/>
            <a:ext cx="38715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9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00" name="Google Shape;200;p34"/>
          <p:cNvSpPr txBox="1"/>
          <p:nvPr>
            <p:ph hasCustomPrompt="1" idx="2" type="title"/>
          </p:nvPr>
        </p:nvSpPr>
        <p:spPr>
          <a:xfrm>
            <a:off x="554211" y="2911825"/>
            <a:ext cx="18291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01" name="Google Shape;201;p34"/>
          <p:cNvSpPr txBox="1"/>
          <p:nvPr>
            <p:ph idx="3" type="title"/>
          </p:nvPr>
        </p:nvSpPr>
        <p:spPr>
          <a:xfrm>
            <a:off x="463075" y="2579950"/>
            <a:ext cx="20115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2" name="Google Shape;202;p34"/>
          <p:cNvSpPr txBox="1"/>
          <p:nvPr>
            <p:ph idx="1" type="subTitle"/>
          </p:nvPr>
        </p:nvSpPr>
        <p:spPr>
          <a:xfrm>
            <a:off x="554211" y="3365091"/>
            <a:ext cx="1829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4"/>
          <p:cNvSpPr txBox="1"/>
          <p:nvPr>
            <p:ph hasCustomPrompt="1" idx="4" type="title"/>
          </p:nvPr>
        </p:nvSpPr>
        <p:spPr>
          <a:xfrm>
            <a:off x="2625014" y="2921975"/>
            <a:ext cx="18291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04" name="Google Shape;204;p34"/>
          <p:cNvSpPr txBox="1"/>
          <p:nvPr>
            <p:ph idx="5" type="title"/>
          </p:nvPr>
        </p:nvSpPr>
        <p:spPr>
          <a:xfrm>
            <a:off x="2625025" y="2579950"/>
            <a:ext cx="1829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34"/>
          <p:cNvSpPr txBox="1"/>
          <p:nvPr>
            <p:ph idx="6" type="subTitle"/>
          </p:nvPr>
        </p:nvSpPr>
        <p:spPr>
          <a:xfrm>
            <a:off x="2625014" y="3365103"/>
            <a:ext cx="1829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hasCustomPrompt="1" idx="7" type="title"/>
          </p:nvPr>
        </p:nvSpPr>
        <p:spPr>
          <a:xfrm>
            <a:off x="4659595" y="2921962"/>
            <a:ext cx="18291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07" name="Google Shape;207;p34"/>
          <p:cNvSpPr txBox="1"/>
          <p:nvPr>
            <p:ph idx="8" type="title"/>
          </p:nvPr>
        </p:nvSpPr>
        <p:spPr>
          <a:xfrm>
            <a:off x="4474475" y="2579950"/>
            <a:ext cx="21444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34"/>
          <p:cNvSpPr txBox="1"/>
          <p:nvPr>
            <p:ph idx="9" type="subTitle"/>
          </p:nvPr>
        </p:nvSpPr>
        <p:spPr>
          <a:xfrm>
            <a:off x="4659595" y="3365091"/>
            <a:ext cx="1829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hasCustomPrompt="1" idx="13" type="title"/>
          </p:nvPr>
        </p:nvSpPr>
        <p:spPr>
          <a:xfrm>
            <a:off x="6775670" y="2919438"/>
            <a:ext cx="18291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10" name="Google Shape;210;p34"/>
          <p:cNvSpPr txBox="1"/>
          <p:nvPr>
            <p:ph idx="14" type="title"/>
          </p:nvPr>
        </p:nvSpPr>
        <p:spPr>
          <a:xfrm>
            <a:off x="6775670" y="2567281"/>
            <a:ext cx="1829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34"/>
          <p:cNvSpPr txBox="1"/>
          <p:nvPr>
            <p:ph idx="15" type="subTitle"/>
          </p:nvPr>
        </p:nvSpPr>
        <p:spPr>
          <a:xfrm>
            <a:off x="6775670" y="3362566"/>
            <a:ext cx="1829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4"/>
          <p:cNvSpPr/>
          <p:nvPr/>
        </p:nvSpPr>
        <p:spPr>
          <a:xfrm rot="-8100000">
            <a:off x="5824825" y="-3086334"/>
            <a:ext cx="8181040" cy="684011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0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457200" y="2521975"/>
            <a:ext cx="311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15" name="Google Shape;215;p35"/>
          <p:cNvSpPr txBox="1"/>
          <p:nvPr>
            <p:ph idx="1" type="subTitle"/>
          </p:nvPr>
        </p:nvSpPr>
        <p:spPr>
          <a:xfrm>
            <a:off x="477656" y="2648313"/>
            <a:ext cx="3111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5"/>
          <p:cNvSpPr/>
          <p:nvPr/>
        </p:nvSpPr>
        <p:spPr>
          <a:xfrm>
            <a:off x="1849402" y="-710926"/>
            <a:ext cx="9538063" cy="6565367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457200" y="776150"/>
            <a:ext cx="375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19" name="Google Shape;219;p36"/>
          <p:cNvSpPr txBox="1"/>
          <p:nvPr>
            <p:ph idx="1" type="subTitle"/>
          </p:nvPr>
        </p:nvSpPr>
        <p:spPr>
          <a:xfrm>
            <a:off x="460500" y="1613675"/>
            <a:ext cx="37599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6"/>
          <p:cNvSpPr txBox="1"/>
          <p:nvPr/>
        </p:nvSpPr>
        <p:spPr>
          <a:xfrm>
            <a:off x="481362" y="3624400"/>
            <a:ext cx="368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rPr>
              <a:t>. </a:t>
            </a:r>
            <a:endParaRPr sz="1200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2" type="title"/>
          </p:nvPr>
        </p:nvSpPr>
        <p:spPr>
          <a:xfrm>
            <a:off x="641800" y="1140525"/>
            <a:ext cx="37452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4" name="Google Shape;224;p37"/>
          <p:cNvSpPr txBox="1"/>
          <p:nvPr>
            <p:ph idx="1" type="subTitle"/>
          </p:nvPr>
        </p:nvSpPr>
        <p:spPr>
          <a:xfrm>
            <a:off x="641800" y="1640450"/>
            <a:ext cx="3745200" cy="27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37"/>
          <p:cNvSpPr txBox="1"/>
          <p:nvPr>
            <p:ph idx="3" type="title"/>
          </p:nvPr>
        </p:nvSpPr>
        <p:spPr>
          <a:xfrm>
            <a:off x="4769400" y="1185650"/>
            <a:ext cx="37452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37"/>
          <p:cNvSpPr txBox="1"/>
          <p:nvPr>
            <p:ph idx="4" type="subTitle"/>
          </p:nvPr>
        </p:nvSpPr>
        <p:spPr>
          <a:xfrm>
            <a:off x="4769400" y="1640390"/>
            <a:ext cx="3745200" cy="27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rgbClr val="374957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641800" y="2258012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641800" y="2619438"/>
            <a:ext cx="26898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3" type="title"/>
          </p:nvPr>
        </p:nvSpPr>
        <p:spPr>
          <a:xfrm>
            <a:off x="5824800" y="2252450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5824800" y="2624010"/>
            <a:ext cx="2689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 flipH="1" rot="193">
            <a:off x="3014849" y="1017810"/>
            <a:ext cx="3373153" cy="572222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457200" y="951000"/>
            <a:ext cx="37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457200" y="2234150"/>
            <a:ext cx="36774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 rot="-8960560">
            <a:off x="3895755" y="-250865"/>
            <a:ext cx="9413004" cy="7136681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2410799" y="1266068"/>
            <a:ext cx="43224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2410800" y="3246072"/>
            <a:ext cx="43224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/>
          <p:nvPr/>
        </p:nvSpPr>
        <p:spPr>
          <a:xfrm>
            <a:off x="3384975" y="2600400"/>
            <a:ext cx="5859300" cy="24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-984387" y="-41910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2" type="title"/>
          </p:nvPr>
        </p:nvSpPr>
        <p:spPr>
          <a:xfrm>
            <a:off x="1404150" y="3196373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1395095" y="3563859"/>
            <a:ext cx="26898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3" type="title"/>
          </p:nvPr>
        </p:nvSpPr>
        <p:spPr>
          <a:xfrm>
            <a:off x="5050035" y="3200677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9"/>
          <p:cNvSpPr txBox="1"/>
          <p:nvPr>
            <p:ph idx="4" type="subTitle"/>
          </p:nvPr>
        </p:nvSpPr>
        <p:spPr>
          <a:xfrm>
            <a:off x="5040979" y="3560213"/>
            <a:ext cx="2689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/>
          <p:nvPr/>
        </p:nvSpPr>
        <p:spPr>
          <a:xfrm>
            <a:off x="4093938" y="994800"/>
            <a:ext cx="9837487" cy="677241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4440650" y="497725"/>
            <a:ext cx="4755900" cy="186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4708075" y="645775"/>
            <a:ext cx="42072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ctrTitle"/>
          </p:nvPr>
        </p:nvSpPr>
        <p:spPr>
          <a:xfrm>
            <a:off x="449175" y="1405650"/>
            <a:ext cx="3724800" cy="23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Sales Analysis of Stores 10 &amp; 21 </a:t>
            </a:r>
            <a:endParaRPr sz="4000"/>
          </a:p>
        </p:txBody>
      </p:sp>
      <p:sp>
        <p:nvSpPr>
          <p:cNvPr id="232" name="Google Shape;232;p38"/>
          <p:cNvSpPr txBox="1"/>
          <p:nvPr>
            <p:ph idx="1" type="subTitle"/>
          </p:nvPr>
        </p:nvSpPr>
        <p:spPr>
          <a:xfrm>
            <a:off x="449175" y="3694650"/>
            <a:ext cx="2975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IMT 577B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3 - Jwala, Renuka &amp; Yash</a:t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b="29448" l="5129" r="5965" t="0"/>
          <a:stretch/>
        </p:blipFill>
        <p:spPr>
          <a:xfrm>
            <a:off x="4433150" y="1227050"/>
            <a:ext cx="4518600" cy="268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10 closure</a:t>
            </a:r>
            <a:endParaRPr/>
          </a:p>
        </p:txBody>
      </p:sp>
      <p:pic>
        <p:nvPicPr>
          <p:cNvPr id="567" name="Google Shape;5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350" y="1093925"/>
            <a:ext cx="2987274" cy="9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475" y="439925"/>
            <a:ext cx="1372925" cy="16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7"/>
          <p:cNvSpPr/>
          <p:nvPr/>
        </p:nvSpPr>
        <p:spPr>
          <a:xfrm>
            <a:off x="7552475" y="1312625"/>
            <a:ext cx="1372800" cy="2397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7"/>
          <p:cNvSpPr txBox="1"/>
          <p:nvPr/>
        </p:nvSpPr>
        <p:spPr>
          <a:xfrm>
            <a:off x="7479400" y="159025"/>
            <a:ext cx="162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Total Sales (Millions)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47"/>
          <p:cNvSpPr txBox="1"/>
          <p:nvPr/>
        </p:nvSpPr>
        <p:spPr>
          <a:xfrm>
            <a:off x="235500" y="1137625"/>
            <a:ext cx="30375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Exceeded 2013 sales target by $0.98M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Need to achieve $10.2M in sales in Nov &amp; Dec 2014 to meet the 2014 target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2014 target is achievable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Expected profit of $8.04M in 2014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Located in a high population density area with low per capita income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2" name="Google Shape;57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59" y="2110976"/>
            <a:ext cx="5685941" cy="303252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7"/>
          <p:cNvSpPr/>
          <p:nvPr/>
        </p:nvSpPr>
        <p:spPr>
          <a:xfrm>
            <a:off x="3665350" y="2331400"/>
            <a:ext cx="1790700" cy="27399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7"/>
          <p:cNvSpPr txBox="1"/>
          <p:nvPr/>
        </p:nvSpPr>
        <p:spPr>
          <a:xfrm>
            <a:off x="470825" y="4139675"/>
            <a:ext cx="278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Recommendation: Definitely should not close store 10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21 closure</a:t>
            </a:r>
            <a:endParaRPr/>
          </a:p>
        </p:txBody>
      </p:sp>
      <p:pic>
        <p:nvPicPr>
          <p:cNvPr id="580" name="Google Shape;5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87" y="408975"/>
            <a:ext cx="1372925" cy="16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8"/>
          <p:cNvSpPr/>
          <p:nvPr/>
        </p:nvSpPr>
        <p:spPr>
          <a:xfrm>
            <a:off x="7552463" y="1552275"/>
            <a:ext cx="1372800" cy="2397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8"/>
          <p:cNvSpPr txBox="1"/>
          <p:nvPr/>
        </p:nvSpPr>
        <p:spPr>
          <a:xfrm>
            <a:off x="7471100" y="131175"/>
            <a:ext cx="162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Total Sales (Millions)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3" name="Google Shape;583;p48"/>
          <p:cNvSpPr txBox="1"/>
          <p:nvPr/>
        </p:nvSpPr>
        <p:spPr>
          <a:xfrm>
            <a:off x="245875" y="1141675"/>
            <a:ext cx="3071700" cy="3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Missed 2013 sales target by $8.98M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Need to achieve $9.74M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 sales in Nov &amp; Dec 2014 to meet the 2014 target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2014 target 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may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 achievable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Expected profit of $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2.49M in 2014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Located in a low population density area with lowest per capita income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4" name="Google Shape;5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400" y="1071675"/>
            <a:ext cx="3175699" cy="89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957" y="2136650"/>
            <a:ext cx="5584342" cy="29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8"/>
          <p:cNvSpPr/>
          <p:nvPr/>
        </p:nvSpPr>
        <p:spPr>
          <a:xfrm>
            <a:off x="3610575" y="2176350"/>
            <a:ext cx="1725300" cy="28989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8"/>
          <p:cNvSpPr txBox="1"/>
          <p:nvPr/>
        </p:nvSpPr>
        <p:spPr>
          <a:xfrm>
            <a:off x="470825" y="4139675"/>
            <a:ext cx="278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Recommendation: Could </a:t>
            </a:r>
            <a:r>
              <a:rPr b="1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consider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closing store 21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9"/>
          <p:cNvSpPr txBox="1"/>
          <p:nvPr>
            <p:ph type="title"/>
          </p:nvPr>
        </p:nvSpPr>
        <p:spPr>
          <a:xfrm>
            <a:off x="457200" y="2137150"/>
            <a:ext cx="8229600" cy="16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What should be done in the next year to maximize store profits?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margin of every product</a:t>
            </a:r>
            <a:endParaRPr/>
          </a:p>
        </p:txBody>
      </p:sp>
      <p:pic>
        <p:nvPicPr>
          <p:cNvPr id="598" name="Google Shape;598;p50"/>
          <p:cNvPicPr preferRelativeResize="0"/>
          <p:nvPr/>
        </p:nvPicPr>
        <p:blipFill rotWithShape="1">
          <a:blip r:embed="rId3">
            <a:alphaModFix/>
          </a:blip>
          <a:srcRect b="0" l="0" r="27530" t="0"/>
          <a:stretch/>
        </p:blipFill>
        <p:spPr>
          <a:xfrm>
            <a:off x="152400" y="1170125"/>
            <a:ext cx="569772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0"/>
          <p:cNvSpPr txBox="1"/>
          <p:nvPr/>
        </p:nvSpPr>
        <p:spPr>
          <a:xfrm>
            <a:off x="4346500" y="1125650"/>
            <a:ext cx="14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Medium"/>
                <a:ea typeface="Open Sans Medium"/>
                <a:cs typeface="Open Sans Medium"/>
                <a:sym typeface="Open Sans Medium"/>
              </a:rPr>
              <a:t>Product Profit Margin</a:t>
            </a:r>
            <a:endParaRPr sz="8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600" name="Google Shape;600;p50"/>
          <p:cNvPicPr preferRelativeResize="0"/>
          <p:nvPr/>
        </p:nvPicPr>
        <p:blipFill rotWithShape="1">
          <a:blip r:embed="rId3">
            <a:alphaModFix/>
          </a:blip>
          <a:srcRect b="44796" l="72630" r="0" t="45354"/>
          <a:stretch/>
        </p:blipFill>
        <p:spPr>
          <a:xfrm>
            <a:off x="6002525" y="4583575"/>
            <a:ext cx="1523900" cy="266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6062125" y="1257625"/>
            <a:ext cx="31206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Products with highest profit margin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❖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Amethyst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Necklace (79.96%)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❖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White Socks, 6 pack (79.96%)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❖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Pajamas (79.16%)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❖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Silver ring, plain (71.83%)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❖"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Men’s T-shirt (71.39%)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worst &amp; best selling products </a:t>
            </a:r>
            <a:endParaRPr/>
          </a:p>
        </p:txBody>
      </p:sp>
      <p:pic>
        <p:nvPicPr>
          <p:cNvPr id="607" name="Google Shape;6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70845"/>
            <a:ext cx="4117620" cy="329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926" y="1158750"/>
            <a:ext cx="4186175" cy="334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to maximize profits</a:t>
            </a:r>
            <a:endParaRPr/>
          </a:p>
        </p:txBody>
      </p:sp>
      <p:sp>
        <p:nvSpPr>
          <p:cNvPr id="614" name="Google Shape;614;p52"/>
          <p:cNvSpPr txBox="1"/>
          <p:nvPr/>
        </p:nvSpPr>
        <p:spPr>
          <a:xfrm>
            <a:off x="504725" y="1033500"/>
            <a:ext cx="58941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Manufacture and sell more of the best selling products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➢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Button-down shirt and formal pants in store 10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➢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Blouse and skirt in store 21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52"/>
          <p:cNvSpPr/>
          <p:nvPr/>
        </p:nvSpPr>
        <p:spPr>
          <a:xfrm>
            <a:off x="7977501" y="1898413"/>
            <a:ext cx="580249" cy="706290"/>
          </a:xfrm>
          <a:custGeom>
            <a:rect b="b" l="l" r="r" t="t"/>
            <a:pathLst>
              <a:path extrusionOk="0" h="11919" w="9792">
                <a:moveTo>
                  <a:pt x="7760" y="1"/>
                </a:moveTo>
                <a:cubicBezTo>
                  <a:pt x="7760" y="1"/>
                  <a:pt x="1" y="2841"/>
                  <a:pt x="1608" y="11918"/>
                </a:cubicBezTo>
                <a:cubicBezTo>
                  <a:pt x="1608" y="11918"/>
                  <a:pt x="9791" y="8462"/>
                  <a:pt x="7760" y="1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2"/>
          <p:cNvSpPr/>
          <p:nvPr/>
        </p:nvSpPr>
        <p:spPr>
          <a:xfrm>
            <a:off x="8107865" y="2149778"/>
            <a:ext cx="477793" cy="406210"/>
          </a:xfrm>
          <a:custGeom>
            <a:rect b="b" l="l" r="r" t="t"/>
            <a:pathLst>
              <a:path extrusionOk="0" h="6855" w="8063">
                <a:moveTo>
                  <a:pt x="7979" y="0"/>
                </a:moveTo>
                <a:cubicBezTo>
                  <a:pt x="7216" y="0"/>
                  <a:pt x="1445" y="221"/>
                  <a:pt x="1" y="6855"/>
                </a:cubicBezTo>
                <a:cubicBezTo>
                  <a:pt x="1" y="6855"/>
                  <a:pt x="6999" y="6782"/>
                  <a:pt x="8062" y="1"/>
                </a:cubicBezTo>
                <a:cubicBezTo>
                  <a:pt x="8062" y="1"/>
                  <a:pt x="8033" y="0"/>
                  <a:pt x="7979" y="0"/>
                </a:cubicBez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2"/>
          <p:cNvSpPr/>
          <p:nvPr/>
        </p:nvSpPr>
        <p:spPr>
          <a:xfrm>
            <a:off x="6883153" y="3206259"/>
            <a:ext cx="443365" cy="519333"/>
          </a:xfrm>
          <a:custGeom>
            <a:rect b="b" l="l" r="r" t="t"/>
            <a:pathLst>
              <a:path extrusionOk="0" h="8764" w="7482">
                <a:moveTo>
                  <a:pt x="1402" y="0"/>
                </a:moveTo>
                <a:lnTo>
                  <a:pt x="1402" y="0"/>
                </a:lnTo>
                <a:cubicBezTo>
                  <a:pt x="0" y="6128"/>
                  <a:pt x="6418" y="8763"/>
                  <a:pt x="6418" y="8763"/>
                </a:cubicBezTo>
                <a:cubicBezTo>
                  <a:pt x="7482" y="2188"/>
                  <a:pt x="1403" y="1"/>
                  <a:pt x="1402" y="0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2"/>
          <p:cNvSpPr/>
          <p:nvPr/>
        </p:nvSpPr>
        <p:spPr>
          <a:xfrm>
            <a:off x="6856606" y="3386754"/>
            <a:ext cx="378241" cy="302273"/>
          </a:xfrm>
          <a:custGeom>
            <a:rect b="b" l="l" r="r" t="t"/>
            <a:pathLst>
              <a:path extrusionOk="0" h="5101" w="6383">
                <a:moveTo>
                  <a:pt x="16" y="0"/>
                </a:moveTo>
                <a:cubicBezTo>
                  <a:pt x="6" y="0"/>
                  <a:pt x="1" y="0"/>
                  <a:pt x="1" y="0"/>
                </a:cubicBezTo>
                <a:cubicBezTo>
                  <a:pt x="954" y="4933"/>
                  <a:pt x="6371" y="5100"/>
                  <a:pt x="6383" y="5101"/>
                </a:cubicBezTo>
                <a:lnTo>
                  <a:pt x="6383" y="5101"/>
                </a:lnTo>
                <a:cubicBezTo>
                  <a:pt x="5083" y="80"/>
                  <a:pt x="316" y="0"/>
                  <a:pt x="16" y="0"/>
                </a:cubicBezTo>
                <a:close/>
                <a:moveTo>
                  <a:pt x="6383" y="5101"/>
                </a:moveTo>
                <a:cubicBezTo>
                  <a:pt x="6383" y="5101"/>
                  <a:pt x="6383" y="5101"/>
                  <a:pt x="6383" y="5101"/>
                </a:cubicBezTo>
                <a:cubicBezTo>
                  <a:pt x="6383" y="5101"/>
                  <a:pt x="6383" y="5101"/>
                  <a:pt x="6383" y="5101"/>
                </a:cubicBez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2"/>
          <p:cNvSpPr/>
          <p:nvPr/>
        </p:nvSpPr>
        <p:spPr>
          <a:xfrm>
            <a:off x="7564247" y="1898413"/>
            <a:ext cx="346716" cy="406210"/>
          </a:xfrm>
          <a:custGeom>
            <a:rect b="b" l="l" r="r" t="t"/>
            <a:pathLst>
              <a:path extrusionOk="0" h="6855" w="5851">
                <a:moveTo>
                  <a:pt x="1910" y="1"/>
                </a:moveTo>
                <a:lnTo>
                  <a:pt x="1910" y="1"/>
                </a:lnTo>
                <a:cubicBezTo>
                  <a:pt x="1910" y="1"/>
                  <a:pt x="1" y="3990"/>
                  <a:pt x="4026" y="6854"/>
                </a:cubicBezTo>
                <a:cubicBezTo>
                  <a:pt x="4026" y="6854"/>
                  <a:pt x="5851" y="2466"/>
                  <a:pt x="1910" y="1"/>
                </a:cubicBez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2"/>
          <p:cNvSpPr/>
          <p:nvPr/>
        </p:nvSpPr>
        <p:spPr>
          <a:xfrm>
            <a:off x="6706924" y="3964740"/>
            <a:ext cx="2045628" cy="137596"/>
          </a:xfrm>
          <a:custGeom>
            <a:rect b="b" l="l" r="r" t="t"/>
            <a:pathLst>
              <a:path extrusionOk="0" h="2322" w="34521">
                <a:moveTo>
                  <a:pt x="17261" y="0"/>
                </a:moveTo>
                <a:cubicBezTo>
                  <a:pt x="7724" y="0"/>
                  <a:pt x="1" y="520"/>
                  <a:pt x="1" y="1161"/>
                </a:cubicBezTo>
                <a:cubicBezTo>
                  <a:pt x="1" y="1801"/>
                  <a:pt x="7724" y="2321"/>
                  <a:pt x="17261" y="2321"/>
                </a:cubicBezTo>
                <a:cubicBezTo>
                  <a:pt x="26797" y="2321"/>
                  <a:pt x="34521" y="1801"/>
                  <a:pt x="34521" y="1161"/>
                </a:cubicBezTo>
                <a:cubicBezTo>
                  <a:pt x="34521" y="520"/>
                  <a:pt x="26797" y="0"/>
                  <a:pt x="17261" y="0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2"/>
          <p:cNvSpPr/>
          <p:nvPr/>
        </p:nvSpPr>
        <p:spPr>
          <a:xfrm>
            <a:off x="7754756" y="4013449"/>
            <a:ext cx="59" cy="59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FF9D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2"/>
          <p:cNvSpPr/>
          <p:nvPr/>
        </p:nvSpPr>
        <p:spPr>
          <a:xfrm>
            <a:off x="7198990" y="2109010"/>
            <a:ext cx="1181120" cy="1904536"/>
          </a:xfrm>
          <a:custGeom>
            <a:rect b="b" l="l" r="r" t="t"/>
            <a:pathLst>
              <a:path extrusionOk="0" h="32140" w="19932">
                <a:moveTo>
                  <a:pt x="7132" y="0"/>
                </a:moveTo>
                <a:lnTo>
                  <a:pt x="6974" y="290"/>
                </a:lnTo>
                <a:lnTo>
                  <a:pt x="6769" y="677"/>
                </a:lnTo>
                <a:cubicBezTo>
                  <a:pt x="6745" y="689"/>
                  <a:pt x="6709" y="701"/>
                  <a:pt x="6684" y="713"/>
                </a:cubicBezTo>
                <a:cubicBezTo>
                  <a:pt x="6334" y="907"/>
                  <a:pt x="6008" y="1112"/>
                  <a:pt x="5693" y="1354"/>
                </a:cubicBezTo>
                <a:cubicBezTo>
                  <a:pt x="5464" y="1535"/>
                  <a:pt x="5234" y="1729"/>
                  <a:pt x="5028" y="1934"/>
                </a:cubicBezTo>
                <a:cubicBezTo>
                  <a:pt x="4569" y="2357"/>
                  <a:pt x="4146" y="2841"/>
                  <a:pt x="3771" y="3348"/>
                </a:cubicBezTo>
                <a:cubicBezTo>
                  <a:pt x="3638" y="3530"/>
                  <a:pt x="3506" y="3723"/>
                  <a:pt x="3373" y="3916"/>
                </a:cubicBezTo>
                <a:cubicBezTo>
                  <a:pt x="3228" y="4170"/>
                  <a:pt x="3070" y="4412"/>
                  <a:pt x="2925" y="4678"/>
                </a:cubicBezTo>
                <a:cubicBezTo>
                  <a:pt x="2732" y="4992"/>
                  <a:pt x="2563" y="5331"/>
                  <a:pt x="2406" y="5669"/>
                </a:cubicBezTo>
                <a:cubicBezTo>
                  <a:pt x="2309" y="5862"/>
                  <a:pt x="2212" y="6056"/>
                  <a:pt x="2128" y="6249"/>
                </a:cubicBezTo>
                <a:cubicBezTo>
                  <a:pt x="1874" y="6817"/>
                  <a:pt x="1656" y="7397"/>
                  <a:pt x="1463" y="8002"/>
                </a:cubicBezTo>
                <a:cubicBezTo>
                  <a:pt x="1390" y="8183"/>
                  <a:pt x="1330" y="8377"/>
                  <a:pt x="1269" y="8570"/>
                </a:cubicBezTo>
                <a:cubicBezTo>
                  <a:pt x="1088" y="9198"/>
                  <a:pt x="919" y="9839"/>
                  <a:pt x="786" y="10504"/>
                </a:cubicBezTo>
                <a:cubicBezTo>
                  <a:pt x="750" y="10685"/>
                  <a:pt x="701" y="10878"/>
                  <a:pt x="677" y="11072"/>
                </a:cubicBezTo>
                <a:cubicBezTo>
                  <a:pt x="593" y="11471"/>
                  <a:pt x="532" y="11882"/>
                  <a:pt x="484" y="12281"/>
                </a:cubicBezTo>
                <a:lnTo>
                  <a:pt x="25" y="13127"/>
                </a:lnTo>
                <a:lnTo>
                  <a:pt x="0" y="13187"/>
                </a:lnTo>
                <a:lnTo>
                  <a:pt x="0" y="18989"/>
                </a:lnTo>
                <a:lnTo>
                  <a:pt x="49" y="19085"/>
                </a:lnTo>
                <a:lnTo>
                  <a:pt x="496" y="19919"/>
                </a:lnTo>
                <a:cubicBezTo>
                  <a:pt x="544" y="20330"/>
                  <a:pt x="617" y="20729"/>
                  <a:pt x="701" y="21128"/>
                </a:cubicBezTo>
                <a:cubicBezTo>
                  <a:pt x="738" y="21322"/>
                  <a:pt x="774" y="21515"/>
                  <a:pt x="810" y="21708"/>
                </a:cubicBezTo>
                <a:cubicBezTo>
                  <a:pt x="955" y="22361"/>
                  <a:pt x="1124" y="23002"/>
                  <a:pt x="1318" y="23630"/>
                </a:cubicBezTo>
                <a:cubicBezTo>
                  <a:pt x="1378" y="23824"/>
                  <a:pt x="1439" y="24017"/>
                  <a:pt x="1499" y="24210"/>
                </a:cubicBezTo>
                <a:cubicBezTo>
                  <a:pt x="1705" y="24803"/>
                  <a:pt x="1922" y="25383"/>
                  <a:pt x="2188" y="25951"/>
                </a:cubicBezTo>
                <a:cubicBezTo>
                  <a:pt x="2273" y="26144"/>
                  <a:pt x="2357" y="26338"/>
                  <a:pt x="2454" y="26519"/>
                </a:cubicBezTo>
                <a:cubicBezTo>
                  <a:pt x="2599" y="26821"/>
                  <a:pt x="2756" y="27123"/>
                  <a:pt x="2925" y="27413"/>
                </a:cubicBezTo>
                <a:cubicBezTo>
                  <a:pt x="3095" y="27703"/>
                  <a:pt x="3264" y="27981"/>
                  <a:pt x="3445" y="28247"/>
                </a:cubicBezTo>
                <a:cubicBezTo>
                  <a:pt x="3578" y="28453"/>
                  <a:pt x="3711" y="28634"/>
                  <a:pt x="3844" y="28827"/>
                </a:cubicBezTo>
                <a:cubicBezTo>
                  <a:pt x="4219" y="29335"/>
                  <a:pt x="4642" y="29807"/>
                  <a:pt x="5101" y="30242"/>
                </a:cubicBezTo>
                <a:cubicBezTo>
                  <a:pt x="5319" y="30447"/>
                  <a:pt x="5548" y="30641"/>
                  <a:pt x="5778" y="30810"/>
                </a:cubicBezTo>
                <a:cubicBezTo>
                  <a:pt x="6092" y="31051"/>
                  <a:pt x="6406" y="31257"/>
                  <a:pt x="6757" y="31438"/>
                </a:cubicBezTo>
                <a:lnTo>
                  <a:pt x="6974" y="31861"/>
                </a:lnTo>
                <a:lnTo>
                  <a:pt x="7059" y="32006"/>
                </a:lnTo>
                <a:lnTo>
                  <a:pt x="7132" y="32139"/>
                </a:lnTo>
                <a:lnTo>
                  <a:pt x="10806" y="32139"/>
                </a:lnTo>
                <a:cubicBezTo>
                  <a:pt x="11181" y="32139"/>
                  <a:pt x="11555" y="32091"/>
                  <a:pt x="11918" y="32006"/>
                </a:cubicBezTo>
                <a:cubicBezTo>
                  <a:pt x="12111" y="31970"/>
                  <a:pt x="12293" y="31922"/>
                  <a:pt x="12474" y="31861"/>
                </a:cubicBezTo>
                <a:cubicBezTo>
                  <a:pt x="12812" y="31753"/>
                  <a:pt x="13139" y="31607"/>
                  <a:pt x="13441" y="31438"/>
                </a:cubicBezTo>
                <a:cubicBezTo>
                  <a:pt x="13791" y="31257"/>
                  <a:pt x="14118" y="31051"/>
                  <a:pt x="14432" y="30810"/>
                </a:cubicBezTo>
                <a:cubicBezTo>
                  <a:pt x="14662" y="30628"/>
                  <a:pt x="14891" y="30435"/>
                  <a:pt x="15097" y="30242"/>
                </a:cubicBezTo>
                <a:cubicBezTo>
                  <a:pt x="15568" y="29807"/>
                  <a:pt x="15991" y="29323"/>
                  <a:pt x="16354" y="28815"/>
                </a:cubicBezTo>
                <a:cubicBezTo>
                  <a:pt x="16499" y="28634"/>
                  <a:pt x="16632" y="28441"/>
                  <a:pt x="16765" y="28247"/>
                </a:cubicBezTo>
                <a:cubicBezTo>
                  <a:pt x="16922" y="28006"/>
                  <a:pt x="17079" y="27740"/>
                  <a:pt x="17224" y="27486"/>
                </a:cubicBezTo>
                <a:cubicBezTo>
                  <a:pt x="17405" y="27172"/>
                  <a:pt x="17587" y="26845"/>
                  <a:pt x="17744" y="26507"/>
                </a:cubicBezTo>
                <a:cubicBezTo>
                  <a:pt x="17828" y="26326"/>
                  <a:pt x="17925" y="26132"/>
                  <a:pt x="18010" y="25939"/>
                </a:cubicBezTo>
                <a:cubicBezTo>
                  <a:pt x="18264" y="25383"/>
                  <a:pt x="18481" y="24803"/>
                  <a:pt x="18687" y="24198"/>
                </a:cubicBezTo>
                <a:cubicBezTo>
                  <a:pt x="18747" y="24005"/>
                  <a:pt x="18807" y="23824"/>
                  <a:pt x="18868" y="23630"/>
                </a:cubicBezTo>
                <a:cubicBezTo>
                  <a:pt x="19061" y="22990"/>
                  <a:pt x="19218" y="22349"/>
                  <a:pt x="19363" y="21696"/>
                </a:cubicBezTo>
                <a:cubicBezTo>
                  <a:pt x="19400" y="21503"/>
                  <a:pt x="19436" y="21322"/>
                  <a:pt x="19472" y="21128"/>
                </a:cubicBezTo>
                <a:cubicBezTo>
                  <a:pt x="19605" y="20451"/>
                  <a:pt x="19702" y="19762"/>
                  <a:pt x="19774" y="19073"/>
                </a:cubicBezTo>
                <a:cubicBezTo>
                  <a:pt x="19799" y="18880"/>
                  <a:pt x="19823" y="18699"/>
                  <a:pt x="19835" y="18505"/>
                </a:cubicBezTo>
                <a:cubicBezTo>
                  <a:pt x="19895" y="17792"/>
                  <a:pt x="19932" y="17091"/>
                  <a:pt x="19932" y="16390"/>
                </a:cubicBezTo>
                <a:cubicBezTo>
                  <a:pt x="19932" y="16197"/>
                  <a:pt x="19932" y="16003"/>
                  <a:pt x="19919" y="15810"/>
                </a:cubicBezTo>
                <a:cubicBezTo>
                  <a:pt x="19907" y="15097"/>
                  <a:pt x="19871" y="14396"/>
                  <a:pt x="19811" y="13695"/>
                </a:cubicBezTo>
                <a:cubicBezTo>
                  <a:pt x="19799" y="13501"/>
                  <a:pt x="19774" y="13308"/>
                  <a:pt x="19750" y="13115"/>
                </a:cubicBezTo>
                <a:cubicBezTo>
                  <a:pt x="19690" y="12426"/>
                  <a:pt x="19581" y="11737"/>
                  <a:pt x="19448" y="11060"/>
                </a:cubicBezTo>
                <a:cubicBezTo>
                  <a:pt x="19424" y="10866"/>
                  <a:pt x="19376" y="10685"/>
                  <a:pt x="19339" y="10492"/>
                </a:cubicBezTo>
                <a:cubicBezTo>
                  <a:pt x="19194" y="9839"/>
                  <a:pt x="19037" y="9186"/>
                  <a:pt x="18844" y="8558"/>
                </a:cubicBezTo>
                <a:cubicBezTo>
                  <a:pt x="18783" y="8364"/>
                  <a:pt x="18723" y="8183"/>
                  <a:pt x="18662" y="7990"/>
                </a:cubicBezTo>
                <a:cubicBezTo>
                  <a:pt x="18457" y="7385"/>
                  <a:pt x="18227" y="6805"/>
                  <a:pt x="17973" y="6237"/>
                </a:cubicBezTo>
                <a:cubicBezTo>
                  <a:pt x="17889" y="6044"/>
                  <a:pt x="17804" y="5850"/>
                  <a:pt x="17708" y="5669"/>
                </a:cubicBezTo>
                <a:cubicBezTo>
                  <a:pt x="17550" y="5343"/>
                  <a:pt x="17381" y="5028"/>
                  <a:pt x="17224" y="4738"/>
                </a:cubicBezTo>
                <a:cubicBezTo>
                  <a:pt x="17055" y="4448"/>
                  <a:pt x="16886" y="4182"/>
                  <a:pt x="16716" y="3916"/>
                </a:cubicBezTo>
                <a:cubicBezTo>
                  <a:pt x="16583" y="3723"/>
                  <a:pt x="16451" y="3530"/>
                  <a:pt x="16318" y="3348"/>
                </a:cubicBezTo>
                <a:cubicBezTo>
                  <a:pt x="15943" y="2841"/>
                  <a:pt x="15520" y="2357"/>
                  <a:pt x="15061" y="1934"/>
                </a:cubicBezTo>
                <a:cubicBezTo>
                  <a:pt x="14843" y="1729"/>
                  <a:pt x="14625" y="1535"/>
                  <a:pt x="14396" y="1354"/>
                </a:cubicBezTo>
                <a:cubicBezTo>
                  <a:pt x="14082" y="1112"/>
                  <a:pt x="13743" y="907"/>
                  <a:pt x="13405" y="713"/>
                </a:cubicBezTo>
                <a:cubicBezTo>
                  <a:pt x="13090" y="544"/>
                  <a:pt x="12752" y="399"/>
                  <a:pt x="12414" y="290"/>
                </a:cubicBezTo>
                <a:cubicBezTo>
                  <a:pt x="12244" y="230"/>
                  <a:pt x="12075" y="182"/>
                  <a:pt x="11906" y="145"/>
                </a:cubicBezTo>
                <a:cubicBezTo>
                  <a:pt x="11531" y="61"/>
                  <a:pt x="11156" y="12"/>
                  <a:pt x="10770" y="0"/>
                </a:cubicBez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2"/>
          <p:cNvSpPr/>
          <p:nvPr/>
        </p:nvSpPr>
        <p:spPr>
          <a:xfrm>
            <a:off x="7595771" y="2109721"/>
            <a:ext cx="398270" cy="42310"/>
          </a:xfrm>
          <a:custGeom>
            <a:rect b="b" l="l" r="r" t="t"/>
            <a:pathLst>
              <a:path extrusionOk="0" h="714" w="6721">
                <a:moveTo>
                  <a:pt x="448" y="0"/>
                </a:moveTo>
                <a:lnTo>
                  <a:pt x="363" y="145"/>
                </a:lnTo>
                <a:lnTo>
                  <a:pt x="291" y="290"/>
                </a:lnTo>
                <a:lnTo>
                  <a:pt x="85" y="677"/>
                </a:lnTo>
                <a:cubicBezTo>
                  <a:pt x="49" y="689"/>
                  <a:pt x="25" y="701"/>
                  <a:pt x="0" y="714"/>
                </a:cubicBezTo>
                <a:lnTo>
                  <a:pt x="6721" y="714"/>
                </a:lnTo>
                <a:cubicBezTo>
                  <a:pt x="6406" y="544"/>
                  <a:pt x="6068" y="399"/>
                  <a:pt x="5730" y="290"/>
                </a:cubicBezTo>
                <a:cubicBezTo>
                  <a:pt x="5560" y="230"/>
                  <a:pt x="5391" y="182"/>
                  <a:pt x="5222" y="145"/>
                </a:cubicBezTo>
                <a:cubicBezTo>
                  <a:pt x="4847" y="61"/>
                  <a:pt x="4473" y="12"/>
                  <a:pt x="408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2"/>
          <p:cNvSpPr/>
          <p:nvPr/>
        </p:nvSpPr>
        <p:spPr>
          <a:xfrm>
            <a:off x="7497642" y="2189954"/>
            <a:ext cx="594530" cy="34429"/>
          </a:xfrm>
          <a:custGeom>
            <a:rect b="b" l="l" r="r" t="t"/>
            <a:pathLst>
              <a:path extrusionOk="0" h="581" w="10033">
                <a:moveTo>
                  <a:pt x="665" y="0"/>
                </a:moveTo>
                <a:cubicBezTo>
                  <a:pt x="436" y="181"/>
                  <a:pt x="206" y="375"/>
                  <a:pt x="1" y="580"/>
                </a:cubicBezTo>
                <a:lnTo>
                  <a:pt x="10033" y="580"/>
                </a:lnTo>
                <a:cubicBezTo>
                  <a:pt x="9815" y="375"/>
                  <a:pt x="9597" y="181"/>
                  <a:pt x="9368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2"/>
          <p:cNvSpPr/>
          <p:nvPr/>
        </p:nvSpPr>
        <p:spPr>
          <a:xfrm>
            <a:off x="7399514" y="2308111"/>
            <a:ext cx="790791" cy="33718"/>
          </a:xfrm>
          <a:custGeom>
            <a:rect b="b" l="l" r="r" t="t"/>
            <a:pathLst>
              <a:path extrusionOk="0" h="569" w="13345">
                <a:moveTo>
                  <a:pt x="400" y="0"/>
                </a:moveTo>
                <a:cubicBezTo>
                  <a:pt x="267" y="182"/>
                  <a:pt x="134" y="375"/>
                  <a:pt x="1" y="569"/>
                </a:cubicBezTo>
                <a:lnTo>
                  <a:pt x="13345" y="569"/>
                </a:lnTo>
                <a:cubicBezTo>
                  <a:pt x="13212" y="375"/>
                  <a:pt x="13079" y="182"/>
                  <a:pt x="1294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2"/>
          <p:cNvSpPr/>
          <p:nvPr/>
        </p:nvSpPr>
        <p:spPr>
          <a:xfrm>
            <a:off x="7325739" y="2445645"/>
            <a:ext cx="939765" cy="33718"/>
          </a:xfrm>
          <a:custGeom>
            <a:rect b="b" l="l" r="r" t="t"/>
            <a:pathLst>
              <a:path extrusionOk="0" h="569" w="15859">
                <a:moveTo>
                  <a:pt x="267" y="0"/>
                </a:moveTo>
                <a:cubicBezTo>
                  <a:pt x="170" y="181"/>
                  <a:pt x="73" y="375"/>
                  <a:pt x="1" y="568"/>
                </a:cubicBezTo>
                <a:lnTo>
                  <a:pt x="15859" y="568"/>
                </a:lnTo>
                <a:cubicBezTo>
                  <a:pt x="15762" y="375"/>
                  <a:pt x="15677" y="181"/>
                  <a:pt x="1558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2"/>
          <p:cNvSpPr/>
          <p:nvPr/>
        </p:nvSpPr>
        <p:spPr>
          <a:xfrm>
            <a:off x="7274897" y="2583120"/>
            <a:ext cx="1041451" cy="33718"/>
          </a:xfrm>
          <a:custGeom>
            <a:rect b="b" l="l" r="r" t="t"/>
            <a:pathLst>
              <a:path extrusionOk="0" h="569" w="17575">
                <a:moveTo>
                  <a:pt x="182" y="1"/>
                </a:moveTo>
                <a:cubicBezTo>
                  <a:pt x="109" y="194"/>
                  <a:pt x="49" y="376"/>
                  <a:pt x="1" y="569"/>
                </a:cubicBezTo>
                <a:lnTo>
                  <a:pt x="17575" y="569"/>
                </a:lnTo>
                <a:cubicBezTo>
                  <a:pt x="17514" y="376"/>
                  <a:pt x="17454" y="194"/>
                  <a:pt x="17393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2"/>
          <p:cNvSpPr/>
          <p:nvPr/>
        </p:nvSpPr>
        <p:spPr>
          <a:xfrm>
            <a:off x="7239106" y="2731379"/>
            <a:ext cx="1113804" cy="33718"/>
          </a:xfrm>
          <a:custGeom>
            <a:rect b="b" l="l" r="r" t="t"/>
            <a:pathLst>
              <a:path extrusionOk="0" h="569" w="18796">
                <a:moveTo>
                  <a:pt x="109" y="1"/>
                </a:moveTo>
                <a:cubicBezTo>
                  <a:pt x="73" y="194"/>
                  <a:pt x="36" y="375"/>
                  <a:pt x="0" y="569"/>
                </a:cubicBezTo>
                <a:lnTo>
                  <a:pt x="18795" y="569"/>
                </a:lnTo>
                <a:cubicBezTo>
                  <a:pt x="18759" y="388"/>
                  <a:pt x="18723" y="194"/>
                  <a:pt x="18674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2"/>
          <p:cNvSpPr/>
          <p:nvPr/>
        </p:nvSpPr>
        <p:spPr>
          <a:xfrm>
            <a:off x="7198279" y="2886808"/>
            <a:ext cx="1175373" cy="34429"/>
          </a:xfrm>
          <a:custGeom>
            <a:rect b="b" l="l" r="r" t="t"/>
            <a:pathLst>
              <a:path extrusionOk="0" h="581" w="19835">
                <a:moveTo>
                  <a:pt x="37" y="1"/>
                </a:moveTo>
                <a:lnTo>
                  <a:pt x="0" y="61"/>
                </a:lnTo>
                <a:lnTo>
                  <a:pt x="0" y="581"/>
                </a:lnTo>
                <a:lnTo>
                  <a:pt x="19835" y="581"/>
                </a:lnTo>
                <a:cubicBezTo>
                  <a:pt x="19823" y="387"/>
                  <a:pt x="19811" y="194"/>
                  <a:pt x="19786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2"/>
          <p:cNvSpPr/>
          <p:nvPr/>
        </p:nvSpPr>
        <p:spPr>
          <a:xfrm>
            <a:off x="7198279" y="3046563"/>
            <a:ext cx="1181832" cy="33718"/>
          </a:xfrm>
          <a:custGeom>
            <a:rect b="b" l="l" r="r" t="t"/>
            <a:pathLst>
              <a:path extrusionOk="0" h="569" w="19944">
                <a:moveTo>
                  <a:pt x="0" y="0"/>
                </a:moveTo>
                <a:lnTo>
                  <a:pt x="0" y="568"/>
                </a:lnTo>
                <a:lnTo>
                  <a:pt x="19944" y="568"/>
                </a:lnTo>
                <a:cubicBezTo>
                  <a:pt x="19944" y="375"/>
                  <a:pt x="19944" y="181"/>
                  <a:pt x="19944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2"/>
          <p:cNvSpPr/>
          <p:nvPr/>
        </p:nvSpPr>
        <p:spPr>
          <a:xfrm>
            <a:off x="7198279" y="3205548"/>
            <a:ext cx="1176084" cy="33718"/>
          </a:xfrm>
          <a:custGeom>
            <a:rect b="b" l="l" r="r" t="t"/>
            <a:pathLst>
              <a:path extrusionOk="0" h="569" w="19847">
                <a:moveTo>
                  <a:pt x="0" y="0"/>
                </a:moveTo>
                <a:lnTo>
                  <a:pt x="0" y="472"/>
                </a:lnTo>
                <a:lnTo>
                  <a:pt x="49" y="568"/>
                </a:lnTo>
                <a:lnTo>
                  <a:pt x="19786" y="568"/>
                </a:lnTo>
                <a:cubicBezTo>
                  <a:pt x="19811" y="375"/>
                  <a:pt x="19823" y="182"/>
                  <a:pt x="1984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2"/>
          <p:cNvSpPr/>
          <p:nvPr/>
        </p:nvSpPr>
        <p:spPr>
          <a:xfrm>
            <a:off x="7240529" y="3360977"/>
            <a:ext cx="1113093" cy="33718"/>
          </a:xfrm>
          <a:custGeom>
            <a:rect b="b" l="l" r="r" t="t"/>
            <a:pathLst>
              <a:path extrusionOk="0" h="569" w="18784">
                <a:moveTo>
                  <a:pt x="0" y="0"/>
                </a:moveTo>
                <a:cubicBezTo>
                  <a:pt x="37" y="194"/>
                  <a:pt x="73" y="375"/>
                  <a:pt x="121" y="568"/>
                </a:cubicBezTo>
                <a:lnTo>
                  <a:pt x="18662" y="568"/>
                </a:lnTo>
                <a:cubicBezTo>
                  <a:pt x="18699" y="375"/>
                  <a:pt x="18735" y="194"/>
                  <a:pt x="18783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2"/>
          <p:cNvSpPr/>
          <p:nvPr/>
        </p:nvSpPr>
        <p:spPr>
          <a:xfrm>
            <a:off x="7277031" y="3508526"/>
            <a:ext cx="1040028" cy="34429"/>
          </a:xfrm>
          <a:custGeom>
            <a:rect b="b" l="l" r="r" t="t"/>
            <a:pathLst>
              <a:path extrusionOk="0" h="581" w="17551">
                <a:moveTo>
                  <a:pt x="1" y="0"/>
                </a:moveTo>
                <a:cubicBezTo>
                  <a:pt x="49" y="193"/>
                  <a:pt x="122" y="387"/>
                  <a:pt x="182" y="580"/>
                </a:cubicBezTo>
                <a:lnTo>
                  <a:pt x="17370" y="580"/>
                </a:lnTo>
                <a:cubicBezTo>
                  <a:pt x="17442" y="387"/>
                  <a:pt x="17503" y="193"/>
                  <a:pt x="1755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2"/>
          <p:cNvSpPr/>
          <p:nvPr/>
        </p:nvSpPr>
        <p:spPr>
          <a:xfrm>
            <a:off x="7328643" y="3646000"/>
            <a:ext cx="937572" cy="33718"/>
          </a:xfrm>
          <a:custGeom>
            <a:rect b="b" l="l" r="r" t="t"/>
            <a:pathLst>
              <a:path extrusionOk="0" h="569" w="15822">
                <a:moveTo>
                  <a:pt x="0" y="1"/>
                </a:moveTo>
                <a:cubicBezTo>
                  <a:pt x="85" y="194"/>
                  <a:pt x="169" y="388"/>
                  <a:pt x="266" y="569"/>
                </a:cubicBezTo>
                <a:lnTo>
                  <a:pt x="15556" y="569"/>
                </a:lnTo>
                <a:cubicBezTo>
                  <a:pt x="15653" y="388"/>
                  <a:pt x="15737" y="194"/>
                  <a:pt x="15822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2"/>
          <p:cNvSpPr/>
          <p:nvPr/>
        </p:nvSpPr>
        <p:spPr>
          <a:xfrm>
            <a:off x="7403128" y="3782823"/>
            <a:ext cx="789310" cy="33718"/>
          </a:xfrm>
          <a:custGeom>
            <a:rect b="b" l="l" r="r" t="t"/>
            <a:pathLst>
              <a:path extrusionOk="0" h="569" w="13320">
                <a:moveTo>
                  <a:pt x="0" y="0"/>
                </a:moveTo>
                <a:cubicBezTo>
                  <a:pt x="133" y="194"/>
                  <a:pt x="266" y="387"/>
                  <a:pt x="399" y="568"/>
                </a:cubicBezTo>
                <a:lnTo>
                  <a:pt x="12921" y="568"/>
                </a:lnTo>
                <a:cubicBezTo>
                  <a:pt x="13054" y="387"/>
                  <a:pt x="13187" y="194"/>
                  <a:pt x="13320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2"/>
          <p:cNvSpPr/>
          <p:nvPr/>
        </p:nvSpPr>
        <p:spPr>
          <a:xfrm>
            <a:off x="7501198" y="3900980"/>
            <a:ext cx="593108" cy="33718"/>
          </a:xfrm>
          <a:custGeom>
            <a:rect b="b" l="l" r="r" t="t"/>
            <a:pathLst>
              <a:path extrusionOk="0" h="569" w="10009">
                <a:moveTo>
                  <a:pt x="1" y="1"/>
                </a:moveTo>
                <a:cubicBezTo>
                  <a:pt x="219" y="194"/>
                  <a:pt x="448" y="387"/>
                  <a:pt x="678" y="569"/>
                </a:cubicBezTo>
                <a:lnTo>
                  <a:pt x="9332" y="569"/>
                </a:lnTo>
                <a:cubicBezTo>
                  <a:pt x="9574" y="387"/>
                  <a:pt x="9791" y="194"/>
                  <a:pt x="10009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2"/>
          <p:cNvSpPr/>
          <p:nvPr/>
        </p:nvSpPr>
        <p:spPr>
          <a:xfrm>
            <a:off x="7599326" y="3971910"/>
            <a:ext cx="396847" cy="41599"/>
          </a:xfrm>
          <a:custGeom>
            <a:rect b="b" l="l" r="r" t="t"/>
            <a:pathLst>
              <a:path extrusionOk="0" h="702" w="6697">
                <a:moveTo>
                  <a:pt x="1" y="0"/>
                </a:moveTo>
                <a:lnTo>
                  <a:pt x="231" y="423"/>
                </a:lnTo>
                <a:lnTo>
                  <a:pt x="315" y="568"/>
                </a:lnTo>
                <a:lnTo>
                  <a:pt x="388" y="701"/>
                </a:lnTo>
                <a:lnTo>
                  <a:pt x="4050" y="701"/>
                </a:lnTo>
                <a:cubicBezTo>
                  <a:pt x="4425" y="701"/>
                  <a:pt x="4799" y="653"/>
                  <a:pt x="5162" y="568"/>
                </a:cubicBezTo>
                <a:cubicBezTo>
                  <a:pt x="5355" y="532"/>
                  <a:pt x="5537" y="484"/>
                  <a:pt x="5718" y="423"/>
                </a:cubicBezTo>
                <a:cubicBezTo>
                  <a:pt x="6056" y="315"/>
                  <a:pt x="6383" y="169"/>
                  <a:pt x="669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2"/>
          <p:cNvSpPr/>
          <p:nvPr/>
        </p:nvSpPr>
        <p:spPr>
          <a:xfrm>
            <a:off x="7017073" y="2109543"/>
            <a:ext cx="1199016" cy="1904536"/>
          </a:xfrm>
          <a:custGeom>
            <a:rect b="b" l="l" r="r" t="t"/>
            <a:pathLst>
              <a:path extrusionOk="0" h="32140" w="20234">
                <a:moveTo>
                  <a:pt x="10096" y="0"/>
                </a:moveTo>
                <a:cubicBezTo>
                  <a:pt x="7745" y="0"/>
                  <a:pt x="5396" y="1557"/>
                  <a:pt x="3602" y="4669"/>
                </a:cubicBezTo>
                <a:cubicBezTo>
                  <a:pt x="0" y="10930"/>
                  <a:pt x="0" y="21095"/>
                  <a:pt x="3602" y="27392"/>
                </a:cubicBezTo>
                <a:cubicBezTo>
                  <a:pt x="5412" y="30556"/>
                  <a:pt x="7786" y="32139"/>
                  <a:pt x="10157" y="32139"/>
                </a:cubicBezTo>
                <a:cubicBezTo>
                  <a:pt x="12506" y="32139"/>
                  <a:pt x="14852" y="30586"/>
                  <a:pt x="16644" y="27477"/>
                </a:cubicBezTo>
                <a:cubicBezTo>
                  <a:pt x="20234" y="21216"/>
                  <a:pt x="20234" y="11039"/>
                  <a:pt x="16644" y="4741"/>
                </a:cubicBezTo>
                <a:cubicBezTo>
                  <a:pt x="14836" y="1581"/>
                  <a:pt x="12465" y="0"/>
                  <a:pt x="10096" y="0"/>
                </a:cubicBezTo>
                <a:close/>
              </a:path>
            </a:pathLst>
          </a:custGeom>
          <a:solidFill>
            <a:srgbClr val="FDE5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2"/>
          <p:cNvSpPr/>
          <p:nvPr/>
        </p:nvSpPr>
        <p:spPr>
          <a:xfrm>
            <a:off x="7134519" y="2174192"/>
            <a:ext cx="964831" cy="1775592"/>
          </a:xfrm>
          <a:custGeom>
            <a:rect b="b" l="l" r="r" t="t"/>
            <a:pathLst>
              <a:path extrusionOk="0" h="29964" w="16282">
                <a:moveTo>
                  <a:pt x="8111" y="0"/>
                </a:moveTo>
                <a:cubicBezTo>
                  <a:pt x="6056" y="0"/>
                  <a:pt x="4086" y="1463"/>
                  <a:pt x="2551" y="4134"/>
                </a:cubicBezTo>
                <a:cubicBezTo>
                  <a:pt x="907" y="6986"/>
                  <a:pt x="1" y="10830"/>
                  <a:pt x="1" y="14928"/>
                </a:cubicBezTo>
                <a:cubicBezTo>
                  <a:pt x="1" y="19037"/>
                  <a:pt x="907" y="22881"/>
                  <a:pt x="2551" y="25757"/>
                </a:cubicBezTo>
                <a:cubicBezTo>
                  <a:pt x="4098" y="28465"/>
                  <a:pt x="6104" y="29951"/>
                  <a:pt x="8159" y="29964"/>
                </a:cubicBezTo>
                <a:cubicBezTo>
                  <a:pt x="10214" y="29964"/>
                  <a:pt x="12196" y="28501"/>
                  <a:pt x="13731" y="25830"/>
                </a:cubicBezTo>
                <a:cubicBezTo>
                  <a:pt x="15375" y="22965"/>
                  <a:pt x="16281" y="19134"/>
                  <a:pt x="16281" y="15036"/>
                </a:cubicBezTo>
                <a:cubicBezTo>
                  <a:pt x="16281" y="10927"/>
                  <a:pt x="15375" y="7083"/>
                  <a:pt x="13719" y="4194"/>
                </a:cubicBezTo>
                <a:cubicBezTo>
                  <a:pt x="12172" y="1487"/>
                  <a:pt x="10166" y="0"/>
                  <a:pt x="8111" y="0"/>
                </a:cubicBezTo>
                <a:close/>
              </a:path>
            </a:pathLst>
          </a:custGeom>
          <a:solidFill>
            <a:srgbClr val="EF94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2"/>
          <p:cNvSpPr/>
          <p:nvPr/>
        </p:nvSpPr>
        <p:spPr>
          <a:xfrm>
            <a:off x="7196146" y="2209983"/>
            <a:ext cx="923943" cy="1775592"/>
          </a:xfrm>
          <a:custGeom>
            <a:rect b="b" l="l" r="r" t="t"/>
            <a:pathLst>
              <a:path extrusionOk="0" h="29964" w="15592">
                <a:moveTo>
                  <a:pt x="7772" y="1"/>
                </a:moveTo>
                <a:cubicBezTo>
                  <a:pt x="5802" y="1"/>
                  <a:pt x="3916" y="1463"/>
                  <a:pt x="2442" y="4122"/>
                </a:cubicBezTo>
                <a:cubicBezTo>
                  <a:pt x="870" y="6987"/>
                  <a:pt x="0" y="10830"/>
                  <a:pt x="0" y="14928"/>
                </a:cubicBezTo>
                <a:cubicBezTo>
                  <a:pt x="0" y="19037"/>
                  <a:pt x="870" y="22881"/>
                  <a:pt x="2454" y="25758"/>
                </a:cubicBezTo>
                <a:cubicBezTo>
                  <a:pt x="3928" y="28465"/>
                  <a:pt x="5850" y="29952"/>
                  <a:pt x="7820" y="29964"/>
                </a:cubicBezTo>
                <a:cubicBezTo>
                  <a:pt x="9790" y="29964"/>
                  <a:pt x="11676" y="28501"/>
                  <a:pt x="13150" y="25830"/>
                </a:cubicBezTo>
                <a:cubicBezTo>
                  <a:pt x="14722" y="22966"/>
                  <a:pt x="15592" y="19134"/>
                  <a:pt x="15592" y="15037"/>
                </a:cubicBezTo>
                <a:cubicBezTo>
                  <a:pt x="15592" y="10927"/>
                  <a:pt x="14722" y="7083"/>
                  <a:pt x="13138" y="4195"/>
                </a:cubicBezTo>
                <a:cubicBezTo>
                  <a:pt x="11664" y="1487"/>
                  <a:pt x="9742" y="1"/>
                  <a:pt x="7772" y="1"/>
                </a:cubicBez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2"/>
          <p:cNvSpPr/>
          <p:nvPr/>
        </p:nvSpPr>
        <p:spPr>
          <a:xfrm>
            <a:off x="7301385" y="2556099"/>
            <a:ext cx="560161" cy="1055435"/>
          </a:xfrm>
          <a:custGeom>
            <a:rect b="b" l="l" r="r" t="t"/>
            <a:pathLst>
              <a:path extrusionOk="0" h="17811" w="9453">
                <a:moveTo>
                  <a:pt x="3997" y="0"/>
                </a:moveTo>
                <a:cubicBezTo>
                  <a:pt x="3950" y="0"/>
                  <a:pt x="3903" y="15"/>
                  <a:pt x="3856" y="46"/>
                </a:cubicBezTo>
                <a:cubicBezTo>
                  <a:pt x="3180" y="517"/>
                  <a:pt x="2515" y="1242"/>
                  <a:pt x="1874" y="2246"/>
                </a:cubicBezTo>
                <a:lnTo>
                  <a:pt x="1258" y="1170"/>
                </a:lnTo>
                <a:cubicBezTo>
                  <a:pt x="1197" y="1055"/>
                  <a:pt x="1113" y="998"/>
                  <a:pt x="1027" y="998"/>
                </a:cubicBezTo>
                <a:cubicBezTo>
                  <a:pt x="941" y="998"/>
                  <a:pt x="853" y="1055"/>
                  <a:pt x="786" y="1170"/>
                </a:cubicBezTo>
                <a:lnTo>
                  <a:pt x="134" y="2318"/>
                </a:lnTo>
                <a:cubicBezTo>
                  <a:pt x="1" y="2572"/>
                  <a:pt x="1" y="2886"/>
                  <a:pt x="134" y="3140"/>
                </a:cubicBezTo>
                <a:lnTo>
                  <a:pt x="774" y="4264"/>
                </a:lnTo>
                <a:cubicBezTo>
                  <a:pt x="315" y="5400"/>
                  <a:pt x="110" y="6621"/>
                  <a:pt x="170" y="7842"/>
                </a:cubicBezTo>
                <a:cubicBezTo>
                  <a:pt x="206" y="8966"/>
                  <a:pt x="521" y="10066"/>
                  <a:pt x="1076" y="11057"/>
                </a:cubicBezTo>
                <a:cubicBezTo>
                  <a:pt x="1451" y="11722"/>
                  <a:pt x="1850" y="12133"/>
                  <a:pt x="2249" y="12278"/>
                </a:cubicBezTo>
                <a:cubicBezTo>
                  <a:pt x="2411" y="12337"/>
                  <a:pt x="2580" y="12366"/>
                  <a:pt x="2750" y="12366"/>
                </a:cubicBezTo>
                <a:cubicBezTo>
                  <a:pt x="2999" y="12366"/>
                  <a:pt x="3247" y="12303"/>
                  <a:pt x="3470" y="12181"/>
                </a:cubicBezTo>
                <a:cubicBezTo>
                  <a:pt x="3989" y="11891"/>
                  <a:pt x="4461" y="11528"/>
                  <a:pt x="4884" y="11105"/>
                </a:cubicBezTo>
                <a:cubicBezTo>
                  <a:pt x="5331" y="10682"/>
                  <a:pt x="5657" y="10392"/>
                  <a:pt x="5875" y="10223"/>
                </a:cubicBezTo>
                <a:cubicBezTo>
                  <a:pt x="6056" y="10066"/>
                  <a:pt x="6286" y="9981"/>
                  <a:pt x="6516" y="9981"/>
                </a:cubicBezTo>
                <a:cubicBezTo>
                  <a:pt x="6733" y="9981"/>
                  <a:pt x="6927" y="10126"/>
                  <a:pt x="7096" y="10428"/>
                </a:cubicBezTo>
                <a:cubicBezTo>
                  <a:pt x="7325" y="10839"/>
                  <a:pt x="7410" y="11299"/>
                  <a:pt x="7337" y="11758"/>
                </a:cubicBezTo>
                <a:cubicBezTo>
                  <a:pt x="7265" y="12302"/>
                  <a:pt x="7084" y="12822"/>
                  <a:pt x="6818" y="13281"/>
                </a:cubicBezTo>
                <a:cubicBezTo>
                  <a:pt x="6528" y="13813"/>
                  <a:pt x="6129" y="14260"/>
                  <a:pt x="5645" y="14598"/>
                </a:cubicBezTo>
                <a:cubicBezTo>
                  <a:pt x="5452" y="14731"/>
                  <a:pt x="5246" y="14852"/>
                  <a:pt x="5041" y="14949"/>
                </a:cubicBezTo>
                <a:cubicBezTo>
                  <a:pt x="4944" y="14997"/>
                  <a:pt x="4872" y="15070"/>
                  <a:pt x="4823" y="15167"/>
                </a:cubicBezTo>
                <a:cubicBezTo>
                  <a:pt x="4642" y="15517"/>
                  <a:pt x="4642" y="15952"/>
                  <a:pt x="4823" y="16303"/>
                </a:cubicBezTo>
                <a:lnTo>
                  <a:pt x="5585" y="17620"/>
                </a:lnTo>
                <a:cubicBezTo>
                  <a:pt x="5659" y="17744"/>
                  <a:pt x="5755" y="17811"/>
                  <a:pt x="5851" y="17811"/>
                </a:cubicBezTo>
                <a:cubicBezTo>
                  <a:pt x="5896" y="17811"/>
                  <a:pt x="5941" y="17796"/>
                  <a:pt x="5984" y="17765"/>
                </a:cubicBezTo>
                <a:cubicBezTo>
                  <a:pt x="6262" y="17584"/>
                  <a:pt x="6516" y="17391"/>
                  <a:pt x="6745" y="17161"/>
                </a:cubicBezTo>
                <a:cubicBezTo>
                  <a:pt x="7072" y="16847"/>
                  <a:pt x="7362" y="16496"/>
                  <a:pt x="7615" y="16121"/>
                </a:cubicBezTo>
                <a:lnTo>
                  <a:pt x="8111" y="16992"/>
                </a:lnTo>
                <a:cubicBezTo>
                  <a:pt x="8178" y="17100"/>
                  <a:pt x="8262" y="17155"/>
                  <a:pt x="8347" y="17155"/>
                </a:cubicBezTo>
                <a:cubicBezTo>
                  <a:pt x="8431" y="17155"/>
                  <a:pt x="8516" y="17100"/>
                  <a:pt x="8582" y="16992"/>
                </a:cubicBezTo>
                <a:lnTo>
                  <a:pt x="8595" y="17004"/>
                </a:lnTo>
                <a:lnTo>
                  <a:pt x="9247" y="15843"/>
                </a:lnTo>
                <a:cubicBezTo>
                  <a:pt x="9380" y="15590"/>
                  <a:pt x="9380" y="15287"/>
                  <a:pt x="9247" y="15021"/>
                </a:cubicBezTo>
                <a:lnTo>
                  <a:pt x="8727" y="14103"/>
                </a:lnTo>
                <a:cubicBezTo>
                  <a:pt x="9223" y="12930"/>
                  <a:pt x="9453" y="11661"/>
                  <a:pt x="9404" y="10380"/>
                </a:cubicBezTo>
                <a:cubicBezTo>
                  <a:pt x="9344" y="9159"/>
                  <a:pt x="9054" y="8120"/>
                  <a:pt x="8558" y="7250"/>
                </a:cubicBezTo>
                <a:cubicBezTo>
                  <a:pt x="8026" y="6319"/>
                  <a:pt x="7483" y="5860"/>
                  <a:pt x="6939" y="5860"/>
                </a:cubicBezTo>
                <a:cubicBezTo>
                  <a:pt x="6395" y="5872"/>
                  <a:pt x="5802" y="6150"/>
                  <a:pt x="5162" y="6706"/>
                </a:cubicBezTo>
                <a:cubicBezTo>
                  <a:pt x="5101" y="6754"/>
                  <a:pt x="4932" y="6911"/>
                  <a:pt x="4654" y="7141"/>
                </a:cubicBezTo>
                <a:cubicBezTo>
                  <a:pt x="4074" y="7673"/>
                  <a:pt x="3615" y="7999"/>
                  <a:pt x="3300" y="8156"/>
                </a:cubicBezTo>
                <a:cubicBezTo>
                  <a:pt x="3211" y="8198"/>
                  <a:pt x="3126" y="8218"/>
                  <a:pt x="3046" y="8218"/>
                </a:cubicBezTo>
                <a:cubicBezTo>
                  <a:pt x="2845" y="8218"/>
                  <a:pt x="2674" y="8089"/>
                  <a:pt x="2527" y="7830"/>
                </a:cubicBezTo>
                <a:cubicBezTo>
                  <a:pt x="2056" y="7020"/>
                  <a:pt x="2128" y="6065"/>
                  <a:pt x="2744" y="4977"/>
                </a:cubicBezTo>
                <a:cubicBezTo>
                  <a:pt x="3095" y="4373"/>
                  <a:pt x="3530" y="3829"/>
                  <a:pt x="4062" y="3370"/>
                </a:cubicBezTo>
                <a:cubicBezTo>
                  <a:pt x="4292" y="3164"/>
                  <a:pt x="4545" y="2983"/>
                  <a:pt x="4823" y="2838"/>
                </a:cubicBezTo>
                <a:cubicBezTo>
                  <a:pt x="4908" y="2790"/>
                  <a:pt x="4968" y="2717"/>
                  <a:pt x="5017" y="2632"/>
                </a:cubicBezTo>
                <a:cubicBezTo>
                  <a:pt x="5198" y="2270"/>
                  <a:pt x="5198" y="1847"/>
                  <a:pt x="5017" y="1496"/>
                </a:cubicBezTo>
                <a:lnTo>
                  <a:pt x="4267" y="191"/>
                </a:lnTo>
                <a:cubicBezTo>
                  <a:pt x="4193" y="68"/>
                  <a:pt x="4097" y="0"/>
                  <a:pt x="3997" y="0"/>
                </a:cubicBezTo>
                <a:close/>
              </a:path>
            </a:pathLst>
          </a:custGeom>
          <a:solidFill>
            <a:srgbClr val="FDE5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2"/>
          <p:cNvSpPr/>
          <p:nvPr/>
        </p:nvSpPr>
        <p:spPr>
          <a:xfrm>
            <a:off x="7135941" y="2390122"/>
            <a:ext cx="515777" cy="1631300"/>
          </a:xfrm>
          <a:custGeom>
            <a:rect b="b" l="l" r="r" t="t"/>
            <a:pathLst>
              <a:path extrusionOk="0" h="27529" w="8704">
                <a:moveTo>
                  <a:pt x="8075" y="1940"/>
                </a:moveTo>
                <a:lnTo>
                  <a:pt x="7567" y="4660"/>
                </a:lnTo>
                <a:lnTo>
                  <a:pt x="4618" y="4660"/>
                </a:lnTo>
                <a:lnTo>
                  <a:pt x="5126" y="1940"/>
                </a:lnTo>
                <a:close/>
                <a:moveTo>
                  <a:pt x="7507" y="4926"/>
                </a:moveTo>
                <a:lnTo>
                  <a:pt x="6999" y="7645"/>
                </a:lnTo>
                <a:lnTo>
                  <a:pt x="4038" y="7645"/>
                </a:lnTo>
                <a:lnTo>
                  <a:pt x="4557" y="4926"/>
                </a:lnTo>
                <a:close/>
                <a:moveTo>
                  <a:pt x="6939" y="7923"/>
                </a:moveTo>
                <a:lnTo>
                  <a:pt x="6431" y="10643"/>
                </a:lnTo>
                <a:lnTo>
                  <a:pt x="3470" y="10643"/>
                </a:lnTo>
                <a:lnTo>
                  <a:pt x="3989" y="7923"/>
                </a:lnTo>
                <a:close/>
                <a:moveTo>
                  <a:pt x="6370" y="10909"/>
                </a:moveTo>
                <a:lnTo>
                  <a:pt x="5851" y="13628"/>
                </a:lnTo>
                <a:lnTo>
                  <a:pt x="2902" y="13628"/>
                </a:lnTo>
                <a:lnTo>
                  <a:pt x="3421" y="10909"/>
                </a:lnTo>
                <a:close/>
                <a:moveTo>
                  <a:pt x="5802" y="13906"/>
                </a:moveTo>
                <a:lnTo>
                  <a:pt x="5283" y="16626"/>
                </a:lnTo>
                <a:lnTo>
                  <a:pt x="2333" y="16626"/>
                </a:lnTo>
                <a:lnTo>
                  <a:pt x="2853" y="13906"/>
                </a:lnTo>
                <a:close/>
                <a:moveTo>
                  <a:pt x="5234" y="16892"/>
                </a:moveTo>
                <a:lnTo>
                  <a:pt x="4715" y="19611"/>
                </a:lnTo>
                <a:lnTo>
                  <a:pt x="1765" y="19611"/>
                </a:lnTo>
                <a:lnTo>
                  <a:pt x="2285" y="16892"/>
                </a:lnTo>
                <a:close/>
                <a:moveTo>
                  <a:pt x="4666" y="19889"/>
                </a:moveTo>
                <a:lnTo>
                  <a:pt x="4146" y="22609"/>
                </a:lnTo>
                <a:lnTo>
                  <a:pt x="1197" y="22609"/>
                </a:lnTo>
                <a:lnTo>
                  <a:pt x="1717" y="19889"/>
                </a:lnTo>
                <a:close/>
                <a:moveTo>
                  <a:pt x="4098" y="22875"/>
                </a:moveTo>
                <a:lnTo>
                  <a:pt x="3578" y="25594"/>
                </a:lnTo>
                <a:lnTo>
                  <a:pt x="629" y="25594"/>
                </a:lnTo>
                <a:lnTo>
                  <a:pt x="1149" y="22875"/>
                </a:lnTo>
                <a:close/>
                <a:moveTo>
                  <a:pt x="8545" y="0"/>
                </a:moveTo>
                <a:cubicBezTo>
                  <a:pt x="8486" y="0"/>
                  <a:pt x="8435" y="45"/>
                  <a:pt x="8425" y="115"/>
                </a:cubicBezTo>
                <a:lnTo>
                  <a:pt x="8123" y="1662"/>
                </a:lnTo>
                <a:lnTo>
                  <a:pt x="5174" y="1662"/>
                </a:lnTo>
                <a:lnTo>
                  <a:pt x="5464" y="164"/>
                </a:lnTo>
                <a:cubicBezTo>
                  <a:pt x="5471" y="67"/>
                  <a:pt x="5395" y="10"/>
                  <a:pt x="5320" y="10"/>
                </a:cubicBezTo>
                <a:cubicBezTo>
                  <a:pt x="5263" y="10"/>
                  <a:pt x="5207" y="42"/>
                  <a:pt x="5186" y="115"/>
                </a:cubicBezTo>
                <a:lnTo>
                  <a:pt x="13" y="27371"/>
                </a:lnTo>
                <a:cubicBezTo>
                  <a:pt x="1" y="27444"/>
                  <a:pt x="49" y="27516"/>
                  <a:pt x="122" y="27528"/>
                </a:cubicBezTo>
                <a:lnTo>
                  <a:pt x="146" y="27528"/>
                </a:lnTo>
                <a:cubicBezTo>
                  <a:pt x="218" y="27528"/>
                  <a:pt x="267" y="27480"/>
                  <a:pt x="279" y="27419"/>
                </a:cubicBezTo>
                <a:lnTo>
                  <a:pt x="581" y="25860"/>
                </a:lnTo>
                <a:lnTo>
                  <a:pt x="3542" y="25860"/>
                </a:lnTo>
                <a:lnTo>
                  <a:pt x="3252" y="27371"/>
                </a:lnTo>
                <a:cubicBezTo>
                  <a:pt x="3240" y="27432"/>
                  <a:pt x="3288" y="27504"/>
                  <a:pt x="3361" y="27516"/>
                </a:cubicBezTo>
                <a:lnTo>
                  <a:pt x="3385" y="27516"/>
                </a:lnTo>
                <a:cubicBezTo>
                  <a:pt x="3445" y="27516"/>
                  <a:pt x="3506" y="27468"/>
                  <a:pt x="3518" y="27407"/>
                </a:cubicBezTo>
                <a:lnTo>
                  <a:pt x="8703" y="139"/>
                </a:lnTo>
                <a:cubicBezTo>
                  <a:pt x="8703" y="67"/>
                  <a:pt x="8655" y="6"/>
                  <a:pt x="8582" y="6"/>
                </a:cubicBezTo>
                <a:cubicBezTo>
                  <a:pt x="8570" y="2"/>
                  <a:pt x="8557" y="0"/>
                  <a:pt x="8545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2"/>
          <p:cNvSpPr/>
          <p:nvPr/>
        </p:nvSpPr>
        <p:spPr>
          <a:xfrm>
            <a:off x="7622259" y="2386685"/>
            <a:ext cx="28740" cy="13688"/>
          </a:xfrm>
          <a:custGeom>
            <a:rect b="b" l="l" r="r" t="t"/>
            <a:pathLst>
              <a:path extrusionOk="0" h="231" w="485">
                <a:moveTo>
                  <a:pt x="167" y="0"/>
                </a:moveTo>
                <a:cubicBezTo>
                  <a:pt x="140" y="0"/>
                  <a:pt x="116" y="2"/>
                  <a:pt x="97" y="4"/>
                </a:cubicBezTo>
                <a:cubicBezTo>
                  <a:pt x="1" y="4"/>
                  <a:pt x="61" y="173"/>
                  <a:pt x="61" y="173"/>
                </a:cubicBezTo>
                <a:cubicBezTo>
                  <a:pt x="122" y="203"/>
                  <a:pt x="230" y="231"/>
                  <a:pt x="321" y="231"/>
                </a:cubicBezTo>
                <a:cubicBezTo>
                  <a:pt x="412" y="231"/>
                  <a:pt x="484" y="203"/>
                  <a:pt x="472" y="125"/>
                </a:cubicBezTo>
                <a:cubicBezTo>
                  <a:pt x="462" y="27"/>
                  <a:pt x="285" y="0"/>
                  <a:pt x="167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2"/>
          <p:cNvSpPr/>
          <p:nvPr/>
        </p:nvSpPr>
        <p:spPr>
          <a:xfrm>
            <a:off x="7433882" y="2216264"/>
            <a:ext cx="68857" cy="114545"/>
          </a:xfrm>
          <a:custGeom>
            <a:rect b="b" l="l" r="r" t="t"/>
            <a:pathLst>
              <a:path extrusionOk="0" h="1933" w="1162">
                <a:moveTo>
                  <a:pt x="529" y="1"/>
                </a:moveTo>
                <a:cubicBezTo>
                  <a:pt x="253" y="1"/>
                  <a:pt x="41" y="256"/>
                  <a:pt x="13" y="680"/>
                </a:cubicBezTo>
                <a:cubicBezTo>
                  <a:pt x="1" y="849"/>
                  <a:pt x="37" y="1007"/>
                  <a:pt x="98" y="1164"/>
                </a:cubicBezTo>
                <a:lnTo>
                  <a:pt x="25" y="1587"/>
                </a:lnTo>
                <a:cubicBezTo>
                  <a:pt x="1" y="1732"/>
                  <a:pt x="85" y="1889"/>
                  <a:pt x="243" y="1925"/>
                </a:cubicBezTo>
                <a:cubicBezTo>
                  <a:pt x="263" y="1930"/>
                  <a:pt x="284" y="1933"/>
                  <a:pt x="304" y="1933"/>
                </a:cubicBezTo>
                <a:cubicBezTo>
                  <a:pt x="427" y="1933"/>
                  <a:pt x="536" y="1844"/>
                  <a:pt x="557" y="1720"/>
                </a:cubicBezTo>
                <a:lnTo>
                  <a:pt x="557" y="1683"/>
                </a:lnTo>
                <a:lnTo>
                  <a:pt x="581" y="1526"/>
                </a:lnTo>
                <a:cubicBezTo>
                  <a:pt x="871" y="1526"/>
                  <a:pt x="1016" y="1248"/>
                  <a:pt x="1089" y="874"/>
                </a:cubicBezTo>
                <a:cubicBezTo>
                  <a:pt x="1161" y="475"/>
                  <a:pt x="1089" y="221"/>
                  <a:pt x="774" y="64"/>
                </a:cubicBezTo>
                <a:cubicBezTo>
                  <a:pt x="689" y="21"/>
                  <a:pt x="606" y="1"/>
                  <a:pt x="529" y="1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2"/>
          <p:cNvSpPr/>
          <p:nvPr/>
        </p:nvSpPr>
        <p:spPr>
          <a:xfrm>
            <a:off x="7310214" y="2535181"/>
            <a:ext cx="204675" cy="478030"/>
          </a:xfrm>
          <a:custGeom>
            <a:rect b="b" l="l" r="r" t="t"/>
            <a:pathLst>
              <a:path extrusionOk="0" h="8067" w="3454">
                <a:moveTo>
                  <a:pt x="1048" y="0"/>
                </a:moveTo>
                <a:cubicBezTo>
                  <a:pt x="952" y="701"/>
                  <a:pt x="915" y="2151"/>
                  <a:pt x="903" y="2683"/>
                </a:cubicBezTo>
                <a:lnTo>
                  <a:pt x="903" y="3300"/>
                </a:lnTo>
                <a:cubicBezTo>
                  <a:pt x="903" y="3300"/>
                  <a:pt x="903" y="3312"/>
                  <a:pt x="903" y="3312"/>
                </a:cubicBezTo>
                <a:cubicBezTo>
                  <a:pt x="795" y="3662"/>
                  <a:pt x="553" y="4557"/>
                  <a:pt x="408" y="5354"/>
                </a:cubicBezTo>
                <a:cubicBezTo>
                  <a:pt x="264" y="6147"/>
                  <a:pt x="0" y="7881"/>
                  <a:pt x="352" y="7881"/>
                </a:cubicBezTo>
                <a:cubicBezTo>
                  <a:pt x="354" y="7881"/>
                  <a:pt x="357" y="7881"/>
                  <a:pt x="359" y="7881"/>
                </a:cubicBezTo>
                <a:cubicBezTo>
                  <a:pt x="649" y="7869"/>
                  <a:pt x="1580" y="5149"/>
                  <a:pt x="1991" y="4013"/>
                </a:cubicBezTo>
                <a:cubicBezTo>
                  <a:pt x="2003" y="4460"/>
                  <a:pt x="2027" y="5052"/>
                  <a:pt x="2088" y="5596"/>
                </a:cubicBezTo>
                <a:cubicBezTo>
                  <a:pt x="2170" y="6382"/>
                  <a:pt x="2400" y="8067"/>
                  <a:pt x="2723" y="8067"/>
                </a:cubicBezTo>
                <a:cubicBezTo>
                  <a:pt x="2733" y="8067"/>
                  <a:pt x="2743" y="8065"/>
                  <a:pt x="2753" y="8062"/>
                </a:cubicBezTo>
                <a:cubicBezTo>
                  <a:pt x="3091" y="7953"/>
                  <a:pt x="3200" y="4013"/>
                  <a:pt x="3260" y="3457"/>
                </a:cubicBezTo>
                <a:lnTo>
                  <a:pt x="3260" y="3396"/>
                </a:lnTo>
                <a:cubicBezTo>
                  <a:pt x="3442" y="2309"/>
                  <a:pt x="3393" y="97"/>
                  <a:pt x="3454" y="97"/>
                </a:cubicBezTo>
                <a:lnTo>
                  <a:pt x="1967" y="0"/>
                </a:lnTo>
                <a:cubicBezTo>
                  <a:pt x="1967" y="48"/>
                  <a:pt x="1967" y="97"/>
                  <a:pt x="1955" y="157"/>
                </a:cubicBezTo>
                <a:lnTo>
                  <a:pt x="1048" y="0"/>
                </a:lnTo>
                <a:close/>
              </a:path>
            </a:pathLst>
          </a:custGeom>
          <a:solidFill>
            <a:srgbClr val="0710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2"/>
          <p:cNvSpPr/>
          <p:nvPr/>
        </p:nvSpPr>
        <p:spPr>
          <a:xfrm>
            <a:off x="7337235" y="2311963"/>
            <a:ext cx="300850" cy="241474"/>
          </a:xfrm>
          <a:custGeom>
            <a:rect b="b" l="l" r="r" t="t"/>
            <a:pathLst>
              <a:path extrusionOk="0" h="4075" w="5077">
                <a:moveTo>
                  <a:pt x="1791" y="1"/>
                </a:moveTo>
                <a:cubicBezTo>
                  <a:pt x="1636" y="1"/>
                  <a:pt x="1481" y="23"/>
                  <a:pt x="1330" y="68"/>
                </a:cubicBezTo>
                <a:cubicBezTo>
                  <a:pt x="1293" y="81"/>
                  <a:pt x="1257" y="93"/>
                  <a:pt x="1221" y="117"/>
                </a:cubicBezTo>
                <a:cubicBezTo>
                  <a:pt x="1173" y="129"/>
                  <a:pt x="1136" y="141"/>
                  <a:pt x="1100" y="177"/>
                </a:cubicBezTo>
                <a:cubicBezTo>
                  <a:pt x="967" y="298"/>
                  <a:pt x="834" y="431"/>
                  <a:pt x="725" y="576"/>
                </a:cubicBezTo>
                <a:cubicBezTo>
                  <a:pt x="604" y="721"/>
                  <a:pt x="496" y="866"/>
                  <a:pt x="411" y="1023"/>
                </a:cubicBezTo>
                <a:cubicBezTo>
                  <a:pt x="206" y="1338"/>
                  <a:pt x="73" y="1700"/>
                  <a:pt x="24" y="2075"/>
                </a:cubicBezTo>
                <a:cubicBezTo>
                  <a:pt x="0" y="2280"/>
                  <a:pt x="12" y="2486"/>
                  <a:pt x="73" y="2679"/>
                </a:cubicBezTo>
                <a:cubicBezTo>
                  <a:pt x="97" y="2800"/>
                  <a:pt x="157" y="2921"/>
                  <a:pt x="242" y="3006"/>
                </a:cubicBezTo>
                <a:cubicBezTo>
                  <a:pt x="314" y="3090"/>
                  <a:pt x="423" y="3151"/>
                  <a:pt x="532" y="3187"/>
                </a:cubicBezTo>
                <a:cubicBezTo>
                  <a:pt x="520" y="3429"/>
                  <a:pt x="532" y="3658"/>
                  <a:pt x="568" y="3900"/>
                </a:cubicBezTo>
                <a:cubicBezTo>
                  <a:pt x="587" y="3996"/>
                  <a:pt x="1275" y="4074"/>
                  <a:pt x="1919" y="4074"/>
                </a:cubicBezTo>
                <a:cubicBezTo>
                  <a:pt x="2497" y="4074"/>
                  <a:pt x="3040" y="4011"/>
                  <a:pt x="3034" y="3840"/>
                </a:cubicBezTo>
                <a:cubicBezTo>
                  <a:pt x="3010" y="3356"/>
                  <a:pt x="2998" y="2486"/>
                  <a:pt x="2937" y="1724"/>
                </a:cubicBezTo>
                <a:lnTo>
                  <a:pt x="2937" y="1724"/>
                </a:lnTo>
                <a:cubicBezTo>
                  <a:pt x="3070" y="1833"/>
                  <a:pt x="3215" y="1942"/>
                  <a:pt x="3360" y="2039"/>
                </a:cubicBezTo>
                <a:lnTo>
                  <a:pt x="3409" y="2063"/>
                </a:lnTo>
                <a:lnTo>
                  <a:pt x="3481" y="2099"/>
                </a:lnTo>
                <a:cubicBezTo>
                  <a:pt x="3517" y="2123"/>
                  <a:pt x="3566" y="2135"/>
                  <a:pt x="3626" y="2159"/>
                </a:cubicBezTo>
                <a:cubicBezTo>
                  <a:pt x="3688" y="2177"/>
                  <a:pt x="3757" y="2188"/>
                  <a:pt x="3831" y="2188"/>
                </a:cubicBezTo>
                <a:cubicBezTo>
                  <a:pt x="3859" y="2188"/>
                  <a:pt x="3887" y="2187"/>
                  <a:pt x="3916" y="2184"/>
                </a:cubicBezTo>
                <a:cubicBezTo>
                  <a:pt x="4085" y="2172"/>
                  <a:pt x="4243" y="2123"/>
                  <a:pt x="4400" y="2051"/>
                </a:cubicBezTo>
                <a:cubicBezTo>
                  <a:pt x="4533" y="1978"/>
                  <a:pt x="4666" y="1894"/>
                  <a:pt x="4774" y="1785"/>
                </a:cubicBezTo>
                <a:cubicBezTo>
                  <a:pt x="4835" y="1736"/>
                  <a:pt x="4895" y="1688"/>
                  <a:pt x="4944" y="1640"/>
                </a:cubicBezTo>
                <a:lnTo>
                  <a:pt x="5016" y="1567"/>
                </a:lnTo>
                <a:cubicBezTo>
                  <a:pt x="5040" y="1531"/>
                  <a:pt x="5077" y="1519"/>
                  <a:pt x="5077" y="1458"/>
                </a:cubicBezTo>
                <a:cubicBezTo>
                  <a:pt x="5064" y="1422"/>
                  <a:pt x="5040" y="1386"/>
                  <a:pt x="5004" y="1374"/>
                </a:cubicBezTo>
                <a:lnTo>
                  <a:pt x="4992" y="1374"/>
                </a:lnTo>
                <a:cubicBezTo>
                  <a:pt x="4985" y="1372"/>
                  <a:pt x="4979" y="1371"/>
                  <a:pt x="4973" y="1371"/>
                </a:cubicBezTo>
                <a:cubicBezTo>
                  <a:pt x="4937" y="1371"/>
                  <a:pt x="4916" y="1400"/>
                  <a:pt x="4895" y="1410"/>
                </a:cubicBezTo>
                <a:lnTo>
                  <a:pt x="4799" y="1458"/>
                </a:lnTo>
                <a:cubicBezTo>
                  <a:pt x="4738" y="1483"/>
                  <a:pt x="4678" y="1519"/>
                  <a:pt x="4617" y="1543"/>
                </a:cubicBezTo>
                <a:cubicBezTo>
                  <a:pt x="4508" y="1591"/>
                  <a:pt x="4376" y="1628"/>
                  <a:pt x="4255" y="1652"/>
                </a:cubicBezTo>
                <a:cubicBezTo>
                  <a:pt x="4175" y="1669"/>
                  <a:pt x="4095" y="1681"/>
                  <a:pt x="4016" y="1681"/>
                </a:cubicBezTo>
                <a:cubicBezTo>
                  <a:pt x="3987" y="1681"/>
                  <a:pt x="3957" y="1679"/>
                  <a:pt x="3928" y="1676"/>
                </a:cubicBezTo>
                <a:cubicBezTo>
                  <a:pt x="3892" y="1664"/>
                  <a:pt x="3844" y="1652"/>
                  <a:pt x="3807" y="1628"/>
                </a:cubicBezTo>
                <a:cubicBezTo>
                  <a:pt x="3795" y="1616"/>
                  <a:pt x="3771" y="1616"/>
                  <a:pt x="3759" y="1603"/>
                </a:cubicBezTo>
                <a:lnTo>
                  <a:pt x="3699" y="1555"/>
                </a:lnTo>
                <a:cubicBezTo>
                  <a:pt x="3505" y="1386"/>
                  <a:pt x="3324" y="1217"/>
                  <a:pt x="3167" y="1023"/>
                </a:cubicBezTo>
                <a:cubicBezTo>
                  <a:pt x="3082" y="927"/>
                  <a:pt x="2998" y="818"/>
                  <a:pt x="2925" y="721"/>
                </a:cubicBezTo>
                <a:cubicBezTo>
                  <a:pt x="2865" y="649"/>
                  <a:pt x="2816" y="552"/>
                  <a:pt x="2768" y="479"/>
                </a:cubicBezTo>
                <a:cubicBezTo>
                  <a:pt x="2756" y="443"/>
                  <a:pt x="2744" y="419"/>
                  <a:pt x="2720" y="395"/>
                </a:cubicBezTo>
                <a:cubicBezTo>
                  <a:pt x="2659" y="274"/>
                  <a:pt x="2550" y="177"/>
                  <a:pt x="2417" y="129"/>
                </a:cubicBezTo>
                <a:cubicBezTo>
                  <a:pt x="2220" y="44"/>
                  <a:pt x="2006" y="1"/>
                  <a:pt x="1791" y="1"/>
                </a:cubicBezTo>
                <a:close/>
              </a:path>
            </a:pathLst>
          </a:custGeom>
          <a:solidFill>
            <a:srgbClr val="8FC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2"/>
          <p:cNvSpPr/>
          <p:nvPr/>
        </p:nvSpPr>
        <p:spPr>
          <a:xfrm>
            <a:off x="7312881" y="2982092"/>
            <a:ext cx="64294" cy="38754"/>
          </a:xfrm>
          <a:custGeom>
            <a:rect b="b" l="l" r="r" t="t"/>
            <a:pathLst>
              <a:path extrusionOk="0" h="654" w="1085">
                <a:moveTo>
                  <a:pt x="157" y="0"/>
                </a:moveTo>
                <a:cubicBezTo>
                  <a:pt x="97" y="36"/>
                  <a:pt x="85" y="194"/>
                  <a:pt x="49" y="339"/>
                </a:cubicBezTo>
                <a:cubicBezTo>
                  <a:pt x="0" y="496"/>
                  <a:pt x="206" y="460"/>
                  <a:pt x="363" y="508"/>
                </a:cubicBezTo>
                <a:cubicBezTo>
                  <a:pt x="586" y="590"/>
                  <a:pt x="865" y="653"/>
                  <a:pt x="989" y="653"/>
                </a:cubicBezTo>
                <a:cubicBezTo>
                  <a:pt x="1066" y="653"/>
                  <a:pt x="1084" y="629"/>
                  <a:pt x="991" y="568"/>
                </a:cubicBezTo>
                <a:cubicBezTo>
                  <a:pt x="665" y="351"/>
                  <a:pt x="617" y="145"/>
                  <a:pt x="532" y="85"/>
                </a:cubicBezTo>
                <a:cubicBezTo>
                  <a:pt x="411" y="49"/>
                  <a:pt x="278" y="12"/>
                  <a:pt x="157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2"/>
          <p:cNvSpPr/>
          <p:nvPr/>
        </p:nvSpPr>
        <p:spPr>
          <a:xfrm>
            <a:off x="7455392" y="2994951"/>
            <a:ext cx="71583" cy="28088"/>
          </a:xfrm>
          <a:custGeom>
            <a:rect b="b" l="l" r="r" t="t"/>
            <a:pathLst>
              <a:path extrusionOk="0" h="474" w="1208">
                <a:moveTo>
                  <a:pt x="49" y="1"/>
                </a:moveTo>
                <a:cubicBezTo>
                  <a:pt x="0" y="61"/>
                  <a:pt x="37" y="218"/>
                  <a:pt x="37" y="375"/>
                </a:cubicBezTo>
                <a:cubicBezTo>
                  <a:pt x="37" y="451"/>
                  <a:pt x="90" y="468"/>
                  <a:pt x="163" y="468"/>
                </a:cubicBezTo>
                <a:cubicBezTo>
                  <a:pt x="218" y="468"/>
                  <a:pt x="284" y="459"/>
                  <a:pt x="347" y="459"/>
                </a:cubicBezTo>
                <a:cubicBezTo>
                  <a:pt x="361" y="459"/>
                  <a:pt x="374" y="459"/>
                  <a:pt x="387" y="460"/>
                </a:cubicBezTo>
                <a:cubicBezTo>
                  <a:pt x="486" y="469"/>
                  <a:pt x="593" y="474"/>
                  <a:pt x="692" y="474"/>
                </a:cubicBezTo>
                <a:cubicBezTo>
                  <a:pt x="981" y="474"/>
                  <a:pt x="1208" y="435"/>
                  <a:pt x="992" y="363"/>
                </a:cubicBezTo>
                <a:cubicBezTo>
                  <a:pt x="617" y="230"/>
                  <a:pt x="520" y="37"/>
                  <a:pt x="423" y="1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2"/>
          <p:cNvSpPr/>
          <p:nvPr/>
        </p:nvSpPr>
        <p:spPr>
          <a:xfrm>
            <a:off x="7395247" y="2205005"/>
            <a:ext cx="106782" cy="101982"/>
          </a:xfrm>
          <a:custGeom>
            <a:rect b="b" l="l" r="r" t="t"/>
            <a:pathLst>
              <a:path extrusionOk="0" h="1721" w="1802">
                <a:moveTo>
                  <a:pt x="944" y="1"/>
                </a:moveTo>
                <a:cubicBezTo>
                  <a:pt x="662" y="1"/>
                  <a:pt x="404" y="88"/>
                  <a:pt x="339" y="193"/>
                </a:cubicBezTo>
                <a:lnTo>
                  <a:pt x="351" y="193"/>
                </a:lnTo>
                <a:cubicBezTo>
                  <a:pt x="0" y="350"/>
                  <a:pt x="48" y="749"/>
                  <a:pt x="133" y="1535"/>
                </a:cubicBezTo>
                <a:cubicBezTo>
                  <a:pt x="266" y="1678"/>
                  <a:pt x="551" y="1721"/>
                  <a:pt x="841" y="1721"/>
                </a:cubicBezTo>
                <a:cubicBezTo>
                  <a:pt x="1261" y="1721"/>
                  <a:pt x="1692" y="1632"/>
                  <a:pt x="1692" y="1632"/>
                </a:cubicBezTo>
                <a:cubicBezTo>
                  <a:pt x="1692" y="1632"/>
                  <a:pt x="1402" y="1366"/>
                  <a:pt x="1596" y="725"/>
                </a:cubicBezTo>
                <a:cubicBezTo>
                  <a:pt x="1596" y="701"/>
                  <a:pt x="1596" y="677"/>
                  <a:pt x="1608" y="665"/>
                </a:cubicBezTo>
                <a:lnTo>
                  <a:pt x="1801" y="701"/>
                </a:lnTo>
                <a:cubicBezTo>
                  <a:pt x="1780" y="172"/>
                  <a:pt x="1339" y="1"/>
                  <a:pt x="944" y="1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2"/>
          <p:cNvSpPr/>
          <p:nvPr/>
        </p:nvSpPr>
        <p:spPr>
          <a:xfrm>
            <a:off x="7479036" y="2251462"/>
            <a:ext cx="15822" cy="24059"/>
          </a:xfrm>
          <a:custGeom>
            <a:rect b="b" l="l" r="r" t="t"/>
            <a:pathLst>
              <a:path extrusionOk="0" h="406" w="267">
                <a:moveTo>
                  <a:pt x="141" y="0"/>
                </a:moveTo>
                <a:cubicBezTo>
                  <a:pt x="135" y="0"/>
                  <a:pt x="128" y="1"/>
                  <a:pt x="121" y="2"/>
                </a:cubicBezTo>
                <a:cubicBezTo>
                  <a:pt x="49" y="14"/>
                  <a:pt x="0" y="122"/>
                  <a:pt x="49" y="255"/>
                </a:cubicBezTo>
                <a:cubicBezTo>
                  <a:pt x="69" y="348"/>
                  <a:pt x="116" y="406"/>
                  <a:pt x="167" y="406"/>
                </a:cubicBezTo>
                <a:cubicBezTo>
                  <a:pt x="176" y="406"/>
                  <a:pt x="185" y="404"/>
                  <a:pt x="194" y="400"/>
                </a:cubicBezTo>
                <a:cubicBezTo>
                  <a:pt x="254" y="364"/>
                  <a:pt x="266" y="268"/>
                  <a:pt x="242" y="159"/>
                </a:cubicBezTo>
                <a:cubicBezTo>
                  <a:pt x="220" y="59"/>
                  <a:pt x="208" y="0"/>
                  <a:pt x="141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2"/>
          <p:cNvSpPr/>
          <p:nvPr/>
        </p:nvSpPr>
        <p:spPr>
          <a:xfrm>
            <a:off x="7789125" y="3570093"/>
            <a:ext cx="96056" cy="477793"/>
          </a:xfrm>
          <a:custGeom>
            <a:rect b="b" l="l" r="r" t="t"/>
            <a:pathLst>
              <a:path extrusionOk="0" h="8063" w="1621">
                <a:moveTo>
                  <a:pt x="1" y="1"/>
                </a:moveTo>
                <a:lnTo>
                  <a:pt x="1" y="8062"/>
                </a:lnTo>
                <a:lnTo>
                  <a:pt x="1621" y="8062"/>
                </a:lnTo>
                <a:lnTo>
                  <a:pt x="1621" y="1"/>
                </a:ln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2"/>
          <p:cNvSpPr/>
          <p:nvPr/>
        </p:nvSpPr>
        <p:spPr>
          <a:xfrm>
            <a:off x="7885120" y="3570093"/>
            <a:ext cx="96056" cy="477793"/>
          </a:xfrm>
          <a:custGeom>
            <a:rect b="b" l="l" r="r" t="t"/>
            <a:pathLst>
              <a:path extrusionOk="0" h="8063" w="1621">
                <a:moveTo>
                  <a:pt x="1" y="1"/>
                </a:moveTo>
                <a:lnTo>
                  <a:pt x="1" y="8062"/>
                </a:lnTo>
                <a:lnTo>
                  <a:pt x="1620" y="8062"/>
                </a:lnTo>
                <a:lnTo>
                  <a:pt x="1620" y="1"/>
                </a:lnTo>
                <a:close/>
              </a:path>
            </a:pathLst>
          </a:custGeom>
          <a:solidFill>
            <a:srgbClr val="0710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2"/>
          <p:cNvSpPr/>
          <p:nvPr/>
        </p:nvSpPr>
        <p:spPr>
          <a:xfrm>
            <a:off x="8037705" y="3425389"/>
            <a:ext cx="95997" cy="621789"/>
          </a:xfrm>
          <a:custGeom>
            <a:rect b="b" l="l" r="r" t="t"/>
            <a:pathLst>
              <a:path extrusionOk="0" h="10493" w="1620">
                <a:moveTo>
                  <a:pt x="0" y="1"/>
                </a:moveTo>
                <a:lnTo>
                  <a:pt x="0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2"/>
          <p:cNvSpPr/>
          <p:nvPr/>
        </p:nvSpPr>
        <p:spPr>
          <a:xfrm>
            <a:off x="8133642" y="3425389"/>
            <a:ext cx="96056" cy="621789"/>
          </a:xfrm>
          <a:custGeom>
            <a:rect b="b" l="l" r="r" t="t"/>
            <a:pathLst>
              <a:path extrusionOk="0" h="10493" w="1621">
                <a:moveTo>
                  <a:pt x="1" y="1"/>
                </a:moveTo>
                <a:lnTo>
                  <a:pt x="1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2"/>
          <p:cNvSpPr/>
          <p:nvPr/>
        </p:nvSpPr>
        <p:spPr>
          <a:xfrm>
            <a:off x="8286227" y="3285781"/>
            <a:ext cx="95997" cy="761400"/>
          </a:xfrm>
          <a:custGeom>
            <a:rect b="b" l="l" r="r" t="t"/>
            <a:pathLst>
              <a:path extrusionOk="0" h="12849" w="1620">
                <a:moveTo>
                  <a:pt x="0" y="0"/>
                </a:moveTo>
                <a:lnTo>
                  <a:pt x="0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2"/>
          <p:cNvSpPr/>
          <p:nvPr/>
        </p:nvSpPr>
        <p:spPr>
          <a:xfrm>
            <a:off x="8382163" y="3285781"/>
            <a:ext cx="96056" cy="761400"/>
          </a:xfrm>
          <a:custGeom>
            <a:rect b="b" l="l" r="r" t="t"/>
            <a:pathLst>
              <a:path extrusionOk="0" h="12849" w="1621">
                <a:moveTo>
                  <a:pt x="1" y="0"/>
                </a:moveTo>
                <a:lnTo>
                  <a:pt x="1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2"/>
          <p:cNvSpPr/>
          <p:nvPr/>
        </p:nvSpPr>
        <p:spPr>
          <a:xfrm>
            <a:off x="7112298" y="1810358"/>
            <a:ext cx="356789" cy="290836"/>
          </a:xfrm>
          <a:custGeom>
            <a:rect b="b" l="l" r="r" t="t"/>
            <a:pathLst>
              <a:path extrusionOk="0" h="4908" w="6021">
                <a:moveTo>
                  <a:pt x="1" y="0"/>
                </a:moveTo>
                <a:lnTo>
                  <a:pt x="1" y="3505"/>
                </a:lnTo>
                <a:lnTo>
                  <a:pt x="4255" y="3505"/>
                </a:lnTo>
                <a:lnTo>
                  <a:pt x="5138" y="4907"/>
                </a:lnTo>
                <a:lnTo>
                  <a:pt x="5355" y="3505"/>
                </a:lnTo>
                <a:lnTo>
                  <a:pt x="6020" y="3505"/>
                </a:lnTo>
                <a:lnTo>
                  <a:pt x="6020" y="0"/>
                </a:ln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2"/>
          <p:cNvSpPr/>
          <p:nvPr/>
        </p:nvSpPr>
        <p:spPr>
          <a:xfrm>
            <a:off x="7160295" y="1848993"/>
            <a:ext cx="73124" cy="126870"/>
          </a:xfrm>
          <a:custGeom>
            <a:rect b="b" l="l" r="r" t="t"/>
            <a:pathLst>
              <a:path extrusionOk="0" h="2141" w="1234">
                <a:moveTo>
                  <a:pt x="545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39" y="218"/>
                  <a:pt x="218" y="279"/>
                  <a:pt x="122" y="388"/>
                </a:cubicBezTo>
                <a:cubicBezTo>
                  <a:pt x="49" y="472"/>
                  <a:pt x="1" y="593"/>
                  <a:pt x="1" y="726"/>
                </a:cubicBezTo>
                <a:cubicBezTo>
                  <a:pt x="1" y="835"/>
                  <a:pt x="37" y="944"/>
                  <a:pt x="109" y="1028"/>
                </a:cubicBezTo>
                <a:cubicBezTo>
                  <a:pt x="194" y="1101"/>
                  <a:pt x="291" y="1149"/>
                  <a:pt x="387" y="1185"/>
                </a:cubicBezTo>
                <a:lnTo>
                  <a:pt x="496" y="1222"/>
                </a:lnTo>
                <a:cubicBezTo>
                  <a:pt x="569" y="1246"/>
                  <a:pt x="653" y="1282"/>
                  <a:pt x="738" y="1318"/>
                </a:cubicBezTo>
                <a:cubicBezTo>
                  <a:pt x="774" y="1342"/>
                  <a:pt x="810" y="1391"/>
                  <a:pt x="810" y="1439"/>
                </a:cubicBezTo>
                <a:cubicBezTo>
                  <a:pt x="810" y="1560"/>
                  <a:pt x="726" y="1620"/>
                  <a:pt x="569" y="1620"/>
                </a:cubicBezTo>
                <a:cubicBezTo>
                  <a:pt x="472" y="1620"/>
                  <a:pt x="375" y="1596"/>
                  <a:pt x="291" y="1572"/>
                </a:cubicBezTo>
                <a:cubicBezTo>
                  <a:pt x="242" y="1560"/>
                  <a:pt x="194" y="1536"/>
                  <a:pt x="158" y="1512"/>
                </a:cubicBezTo>
                <a:cubicBezTo>
                  <a:pt x="143" y="1503"/>
                  <a:pt x="128" y="1499"/>
                  <a:pt x="114" y="1499"/>
                </a:cubicBezTo>
                <a:cubicBezTo>
                  <a:pt x="68" y="1499"/>
                  <a:pt x="28" y="1538"/>
                  <a:pt x="37" y="1584"/>
                </a:cubicBezTo>
                <a:lnTo>
                  <a:pt x="37" y="1778"/>
                </a:lnTo>
                <a:cubicBezTo>
                  <a:pt x="25" y="1802"/>
                  <a:pt x="49" y="1826"/>
                  <a:pt x="73" y="1838"/>
                </a:cubicBezTo>
                <a:cubicBezTo>
                  <a:pt x="206" y="1886"/>
                  <a:pt x="339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5" y="2140"/>
                </a:cubicBezTo>
                <a:lnTo>
                  <a:pt x="714" y="2140"/>
                </a:lnTo>
                <a:cubicBezTo>
                  <a:pt x="738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895" y="1898"/>
                  <a:pt x="1016" y="1826"/>
                  <a:pt x="1113" y="1729"/>
                </a:cubicBezTo>
                <a:cubicBezTo>
                  <a:pt x="1185" y="1633"/>
                  <a:pt x="1221" y="1524"/>
                  <a:pt x="1221" y="1403"/>
                </a:cubicBezTo>
                <a:cubicBezTo>
                  <a:pt x="1234" y="1318"/>
                  <a:pt x="1209" y="1234"/>
                  <a:pt x="1161" y="1161"/>
                </a:cubicBezTo>
                <a:cubicBezTo>
                  <a:pt x="1125" y="1101"/>
                  <a:pt x="1076" y="1040"/>
                  <a:pt x="1004" y="1004"/>
                </a:cubicBezTo>
                <a:cubicBezTo>
                  <a:pt x="919" y="968"/>
                  <a:pt x="835" y="931"/>
                  <a:pt x="750" y="907"/>
                </a:cubicBezTo>
                <a:cubicBezTo>
                  <a:pt x="665" y="883"/>
                  <a:pt x="593" y="859"/>
                  <a:pt x="557" y="847"/>
                </a:cubicBezTo>
                <a:cubicBezTo>
                  <a:pt x="520" y="835"/>
                  <a:pt x="484" y="811"/>
                  <a:pt x="460" y="774"/>
                </a:cubicBezTo>
                <a:cubicBezTo>
                  <a:pt x="436" y="750"/>
                  <a:pt x="424" y="714"/>
                  <a:pt x="424" y="678"/>
                </a:cubicBezTo>
                <a:cubicBezTo>
                  <a:pt x="424" y="617"/>
                  <a:pt x="448" y="569"/>
                  <a:pt x="484" y="545"/>
                </a:cubicBezTo>
                <a:cubicBezTo>
                  <a:pt x="545" y="508"/>
                  <a:pt x="605" y="496"/>
                  <a:pt x="665" y="496"/>
                </a:cubicBezTo>
                <a:cubicBezTo>
                  <a:pt x="750" y="496"/>
                  <a:pt x="835" y="521"/>
                  <a:pt x="907" y="557"/>
                </a:cubicBezTo>
                <a:cubicBezTo>
                  <a:pt x="943" y="569"/>
                  <a:pt x="980" y="593"/>
                  <a:pt x="1004" y="605"/>
                </a:cubicBezTo>
                <a:cubicBezTo>
                  <a:pt x="1018" y="614"/>
                  <a:pt x="1033" y="618"/>
                  <a:pt x="1048" y="618"/>
                </a:cubicBezTo>
                <a:cubicBezTo>
                  <a:pt x="1095" y="618"/>
                  <a:pt x="1137" y="579"/>
                  <a:pt x="1137" y="533"/>
                </a:cubicBezTo>
                <a:lnTo>
                  <a:pt x="1137" y="339"/>
                </a:lnTo>
                <a:cubicBezTo>
                  <a:pt x="1137" y="315"/>
                  <a:pt x="1113" y="291"/>
                  <a:pt x="1088" y="279"/>
                </a:cubicBezTo>
                <a:cubicBezTo>
                  <a:pt x="1052" y="255"/>
                  <a:pt x="1004" y="243"/>
                  <a:pt x="956" y="230"/>
                </a:cubicBezTo>
                <a:cubicBezTo>
                  <a:pt x="895" y="206"/>
                  <a:pt x="835" y="194"/>
                  <a:pt x="762" y="194"/>
                </a:cubicBezTo>
                <a:lnTo>
                  <a:pt x="762" y="61"/>
                </a:lnTo>
                <a:cubicBezTo>
                  <a:pt x="774" y="37"/>
                  <a:pt x="738" y="1"/>
                  <a:pt x="7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2"/>
          <p:cNvSpPr/>
          <p:nvPr/>
        </p:nvSpPr>
        <p:spPr>
          <a:xfrm>
            <a:off x="7254158" y="1848993"/>
            <a:ext cx="73064" cy="126870"/>
          </a:xfrm>
          <a:custGeom>
            <a:rect b="b" l="l" r="r" t="t"/>
            <a:pathLst>
              <a:path extrusionOk="0" h="2141" w="1233">
                <a:moveTo>
                  <a:pt x="544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51" y="218"/>
                  <a:pt x="218" y="279"/>
                  <a:pt x="121" y="388"/>
                </a:cubicBezTo>
                <a:cubicBezTo>
                  <a:pt x="48" y="484"/>
                  <a:pt x="0" y="593"/>
                  <a:pt x="0" y="726"/>
                </a:cubicBezTo>
                <a:cubicBezTo>
                  <a:pt x="0" y="835"/>
                  <a:pt x="36" y="944"/>
                  <a:pt x="109" y="1028"/>
                </a:cubicBezTo>
                <a:cubicBezTo>
                  <a:pt x="193" y="1101"/>
                  <a:pt x="290" y="1149"/>
                  <a:pt x="399" y="1185"/>
                </a:cubicBezTo>
                <a:lnTo>
                  <a:pt x="496" y="1222"/>
                </a:lnTo>
                <a:cubicBezTo>
                  <a:pt x="580" y="1246"/>
                  <a:pt x="653" y="1282"/>
                  <a:pt x="737" y="1318"/>
                </a:cubicBezTo>
                <a:cubicBezTo>
                  <a:pt x="786" y="1342"/>
                  <a:pt x="810" y="1391"/>
                  <a:pt x="810" y="1439"/>
                </a:cubicBezTo>
                <a:cubicBezTo>
                  <a:pt x="810" y="1560"/>
                  <a:pt x="725" y="1620"/>
                  <a:pt x="568" y="1620"/>
                </a:cubicBezTo>
                <a:cubicBezTo>
                  <a:pt x="484" y="1620"/>
                  <a:pt x="387" y="1596"/>
                  <a:pt x="290" y="1572"/>
                </a:cubicBezTo>
                <a:cubicBezTo>
                  <a:pt x="242" y="1560"/>
                  <a:pt x="193" y="1536"/>
                  <a:pt x="157" y="1512"/>
                </a:cubicBezTo>
                <a:cubicBezTo>
                  <a:pt x="143" y="1503"/>
                  <a:pt x="128" y="1499"/>
                  <a:pt x="115" y="1499"/>
                </a:cubicBezTo>
                <a:cubicBezTo>
                  <a:pt x="71" y="1499"/>
                  <a:pt x="36" y="1538"/>
                  <a:pt x="36" y="1584"/>
                </a:cubicBezTo>
                <a:lnTo>
                  <a:pt x="36" y="1778"/>
                </a:lnTo>
                <a:cubicBezTo>
                  <a:pt x="36" y="1802"/>
                  <a:pt x="48" y="1826"/>
                  <a:pt x="73" y="1838"/>
                </a:cubicBezTo>
                <a:cubicBezTo>
                  <a:pt x="206" y="1886"/>
                  <a:pt x="338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4" y="2140"/>
                </a:cubicBezTo>
                <a:lnTo>
                  <a:pt x="713" y="2140"/>
                </a:lnTo>
                <a:cubicBezTo>
                  <a:pt x="749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907" y="1898"/>
                  <a:pt x="1015" y="1826"/>
                  <a:pt x="1112" y="1729"/>
                </a:cubicBezTo>
                <a:cubicBezTo>
                  <a:pt x="1185" y="1633"/>
                  <a:pt x="1233" y="1512"/>
                  <a:pt x="1233" y="1391"/>
                </a:cubicBezTo>
                <a:cubicBezTo>
                  <a:pt x="1233" y="1234"/>
                  <a:pt x="1148" y="1077"/>
                  <a:pt x="1003" y="1004"/>
                </a:cubicBezTo>
                <a:cubicBezTo>
                  <a:pt x="919" y="968"/>
                  <a:pt x="834" y="931"/>
                  <a:pt x="749" y="907"/>
                </a:cubicBezTo>
                <a:cubicBezTo>
                  <a:pt x="665" y="883"/>
                  <a:pt x="604" y="859"/>
                  <a:pt x="556" y="847"/>
                </a:cubicBezTo>
                <a:cubicBezTo>
                  <a:pt x="520" y="835"/>
                  <a:pt x="484" y="811"/>
                  <a:pt x="459" y="774"/>
                </a:cubicBezTo>
                <a:cubicBezTo>
                  <a:pt x="435" y="750"/>
                  <a:pt x="423" y="714"/>
                  <a:pt x="423" y="678"/>
                </a:cubicBezTo>
                <a:cubicBezTo>
                  <a:pt x="423" y="617"/>
                  <a:pt x="447" y="569"/>
                  <a:pt x="484" y="545"/>
                </a:cubicBezTo>
                <a:cubicBezTo>
                  <a:pt x="544" y="508"/>
                  <a:pt x="604" y="496"/>
                  <a:pt x="665" y="496"/>
                </a:cubicBezTo>
                <a:cubicBezTo>
                  <a:pt x="749" y="496"/>
                  <a:pt x="834" y="521"/>
                  <a:pt x="907" y="557"/>
                </a:cubicBezTo>
                <a:cubicBezTo>
                  <a:pt x="943" y="569"/>
                  <a:pt x="979" y="581"/>
                  <a:pt x="1003" y="605"/>
                </a:cubicBezTo>
                <a:cubicBezTo>
                  <a:pt x="1018" y="614"/>
                  <a:pt x="1033" y="618"/>
                  <a:pt x="1047" y="618"/>
                </a:cubicBezTo>
                <a:cubicBezTo>
                  <a:pt x="1094" y="618"/>
                  <a:pt x="1136" y="579"/>
                  <a:pt x="1136" y="533"/>
                </a:cubicBezTo>
                <a:lnTo>
                  <a:pt x="1136" y="339"/>
                </a:lnTo>
                <a:cubicBezTo>
                  <a:pt x="1136" y="315"/>
                  <a:pt x="1124" y="291"/>
                  <a:pt x="1100" y="279"/>
                </a:cubicBezTo>
                <a:cubicBezTo>
                  <a:pt x="1052" y="255"/>
                  <a:pt x="1003" y="243"/>
                  <a:pt x="955" y="230"/>
                </a:cubicBezTo>
                <a:cubicBezTo>
                  <a:pt x="894" y="206"/>
                  <a:pt x="834" y="194"/>
                  <a:pt x="774" y="194"/>
                </a:cubicBezTo>
                <a:lnTo>
                  <a:pt x="774" y="61"/>
                </a:lnTo>
                <a:cubicBezTo>
                  <a:pt x="774" y="37"/>
                  <a:pt x="749" y="1"/>
                  <a:pt x="7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2"/>
          <p:cNvSpPr/>
          <p:nvPr/>
        </p:nvSpPr>
        <p:spPr>
          <a:xfrm>
            <a:off x="7347961" y="1848993"/>
            <a:ext cx="73124" cy="126870"/>
          </a:xfrm>
          <a:custGeom>
            <a:rect b="b" l="l" r="r" t="t"/>
            <a:pathLst>
              <a:path extrusionOk="0" h="2141" w="1234">
                <a:moveTo>
                  <a:pt x="544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51" y="218"/>
                  <a:pt x="218" y="279"/>
                  <a:pt x="133" y="388"/>
                </a:cubicBezTo>
                <a:cubicBezTo>
                  <a:pt x="49" y="472"/>
                  <a:pt x="12" y="593"/>
                  <a:pt x="12" y="726"/>
                </a:cubicBezTo>
                <a:cubicBezTo>
                  <a:pt x="0" y="835"/>
                  <a:pt x="37" y="944"/>
                  <a:pt x="109" y="1028"/>
                </a:cubicBezTo>
                <a:cubicBezTo>
                  <a:pt x="194" y="1101"/>
                  <a:pt x="290" y="1149"/>
                  <a:pt x="399" y="1185"/>
                </a:cubicBezTo>
                <a:lnTo>
                  <a:pt x="496" y="1222"/>
                </a:lnTo>
                <a:cubicBezTo>
                  <a:pt x="581" y="1246"/>
                  <a:pt x="665" y="1282"/>
                  <a:pt x="738" y="1318"/>
                </a:cubicBezTo>
                <a:cubicBezTo>
                  <a:pt x="786" y="1342"/>
                  <a:pt x="810" y="1391"/>
                  <a:pt x="810" y="1439"/>
                </a:cubicBezTo>
                <a:cubicBezTo>
                  <a:pt x="810" y="1560"/>
                  <a:pt x="726" y="1620"/>
                  <a:pt x="581" y="1620"/>
                </a:cubicBezTo>
                <a:cubicBezTo>
                  <a:pt x="484" y="1620"/>
                  <a:pt x="387" y="1596"/>
                  <a:pt x="290" y="1572"/>
                </a:cubicBezTo>
                <a:cubicBezTo>
                  <a:pt x="242" y="1560"/>
                  <a:pt x="206" y="1536"/>
                  <a:pt x="158" y="1512"/>
                </a:cubicBezTo>
                <a:cubicBezTo>
                  <a:pt x="145" y="1506"/>
                  <a:pt x="132" y="1504"/>
                  <a:pt x="119" y="1504"/>
                </a:cubicBezTo>
                <a:cubicBezTo>
                  <a:pt x="74" y="1504"/>
                  <a:pt x="37" y="1537"/>
                  <a:pt x="37" y="1584"/>
                </a:cubicBezTo>
                <a:lnTo>
                  <a:pt x="37" y="1778"/>
                </a:lnTo>
                <a:cubicBezTo>
                  <a:pt x="37" y="1802"/>
                  <a:pt x="49" y="1826"/>
                  <a:pt x="73" y="1838"/>
                </a:cubicBezTo>
                <a:cubicBezTo>
                  <a:pt x="206" y="1886"/>
                  <a:pt x="339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4" y="2140"/>
                </a:cubicBezTo>
                <a:lnTo>
                  <a:pt x="714" y="2140"/>
                </a:lnTo>
                <a:cubicBezTo>
                  <a:pt x="750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907" y="1898"/>
                  <a:pt x="1028" y="1826"/>
                  <a:pt x="1112" y="1729"/>
                </a:cubicBezTo>
                <a:cubicBezTo>
                  <a:pt x="1185" y="1633"/>
                  <a:pt x="1233" y="1524"/>
                  <a:pt x="1233" y="1403"/>
                </a:cubicBezTo>
                <a:cubicBezTo>
                  <a:pt x="1233" y="1318"/>
                  <a:pt x="1209" y="1234"/>
                  <a:pt x="1173" y="1161"/>
                </a:cubicBezTo>
                <a:cubicBezTo>
                  <a:pt x="1124" y="1101"/>
                  <a:pt x="1076" y="1040"/>
                  <a:pt x="1004" y="1004"/>
                </a:cubicBezTo>
                <a:cubicBezTo>
                  <a:pt x="931" y="968"/>
                  <a:pt x="846" y="931"/>
                  <a:pt x="750" y="907"/>
                </a:cubicBezTo>
                <a:cubicBezTo>
                  <a:pt x="665" y="883"/>
                  <a:pt x="605" y="859"/>
                  <a:pt x="556" y="847"/>
                </a:cubicBezTo>
                <a:cubicBezTo>
                  <a:pt x="520" y="835"/>
                  <a:pt x="496" y="811"/>
                  <a:pt x="460" y="774"/>
                </a:cubicBezTo>
                <a:cubicBezTo>
                  <a:pt x="436" y="750"/>
                  <a:pt x="423" y="714"/>
                  <a:pt x="423" y="678"/>
                </a:cubicBezTo>
                <a:cubicBezTo>
                  <a:pt x="423" y="617"/>
                  <a:pt x="448" y="569"/>
                  <a:pt x="484" y="545"/>
                </a:cubicBezTo>
                <a:cubicBezTo>
                  <a:pt x="544" y="508"/>
                  <a:pt x="605" y="496"/>
                  <a:pt x="665" y="496"/>
                </a:cubicBezTo>
                <a:cubicBezTo>
                  <a:pt x="750" y="496"/>
                  <a:pt x="834" y="521"/>
                  <a:pt x="907" y="557"/>
                </a:cubicBezTo>
                <a:cubicBezTo>
                  <a:pt x="943" y="569"/>
                  <a:pt x="979" y="593"/>
                  <a:pt x="1016" y="605"/>
                </a:cubicBezTo>
                <a:cubicBezTo>
                  <a:pt x="1027" y="614"/>
                  <a:pt x="1040" y="618"/>
                  <a:pt x="1053" y="618"/>
                </a:cubicBezTo>
                <a:cubicBezTo>
                  <a:pt x="1095" y="618"/>
                  <a:pt x="1137" y="579"/>
                  <a:pt x="1137" y="533"/>
                </a:cubicBezTo>
                <a:lnTo>
                  <a:pt x="1137" y="339"/>
                </a:lnTo>
                <a:cubicBezTo>
                  <a:pt x="1137" y="315"/>
                  <a:pt x="1124" y="291"/>
                  <a:pt x="1100" y="279"/>
                </a:cubicBezTo>
                <a:cubicBezTo>
                  <a:pt x="1052" y="255"/>
                  <a:pt x="1004" y="243"/>
                  <a:pt x="955" y="230"/>
                </a:cubicBezTo>
                <a:cubicBezTo>
                  <a:pt x="895" y="206"/>
                  <a:pt x="834" y="194"/>
                  <a:pt x="774" y="194"/>
                </a:cubicBezTo>
                <a:lnTo>
                  <a:pt x="774" y="61"/>
                </a:lnTo>
                <a:cubicBezTo>
                  <a:pt x="774" y="37"/>
                  <a:pt x="750" y="1"/>
                  <a:pt x="7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2"/>
          <p:cNvSpPr txBox="1"/>
          <p:nvPr/>
        </p:nvSpPr>
        <p:spPr>
          <a:xfrm>
            <a:off x="511400" y="1788475"/>
            <a:ext cx="58941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Products with highest profit margin are worst sellers in both stores (amethyst necklace, white socks, plain silver ring)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➢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Re-evaluate the product pricing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➢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Offer promotions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2" name="Google Shape;662;p52"/>
          <p:cNvSpPr txBox="1"/>
          <p:nvPr/>
        </p:nvSpPr>
        <p:spPr>
          <a:xfrm>
            <a:off x="526438" y="2829688"/>
            <a:ext cx="58941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Best selling products can be coupled with high margin products to be offered as promotions.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➢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Offering bundle discounts or bulk discounts can maximize profits for high selling products, while boosting sales for low selling, highly profitable products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3" name="Google Shape;663;p52"/>
          <p:cNvSpPr txBox="1"/>
          <p:nvPr/>
        </p:nvSpPr>
        <p:spPr>
          <a:xfrm>
            <a:off x="526450" y="4102316"/>
            <a:ext cx="58941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 placement optimization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➢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High-profit items need to be placed strategically near the check-out or other high traffic areas to maximize the likelihood of their sale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/>
          <p:nvPr>
            <p:ph type="title"/>
          </p:nvPr>
        </p:nvSpPr>
        <p:spPr>
          <a:xfrm>
            <a:off x="4812950" y="1795738"/>
            <a:ext cx="3871500" cy="16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02 BONUS ALLOCATION OF $2 MILLION</a:t>
            </a:r>
            <a:endParaRPr sz="3200"/>
          </a:p>
        </p:txBody>
      </p:sp>
      <p:sp>
        <p:nvSpPr>
          <p:cNvPr id="669" name="Google Shape;669;p53"/>
          <p:cNvSpPr/>
          <p:nvPr/>
        </p:nvSpPr>
        <p:spPr>
          <a:xfrm>
            <a:off x="1143446" y="585404"/>
            <a:ext cx="3605169" cy="1442901"/>
          </a:xfrm>
          <a:custGeom>
            <a:rect b="b" l="l" r="r" t="t"/>
            <a:pathLst>
              <a:path extrusionOk="0" h="25283" w="63171">
                <a:moveTo>
                  <a:pt x="62236" y="1"/>
                </a:moveTo>
                <a:cubicBezTo>
                  <a:pt x="62003" y="1"/>
                  <a:pt x="61770" y="99"/>
                  <a:pt x="61602" y="290"/>
                </a:cubicBezTo>
                <a:lnTo>
                  <a:pt x="48367" y="15503"/>
                </a:lnTo>
                <a:lnTo>
                  <a:pt x="35461" y="7989"/>
                </a:lnTo>
                <a:cubicBezTo>
                  <a:pt x="35327" y="7909"/>
                  <a:pt x="35182" y="7872"/>
                  <a:pt x="35040" y="7872"/>
                </a:cubicBezTo>
                <a:cubicBezTo>
                  <a:pt x="34722" y="7872"/>
                  <a:pt x="34416" y="8057"/>
                  <a:pt x="34282" y="8368"/>
                </a:cubicBezTo>
                <a:lnTo>
                  <a:pt x="27782" y="22915"/>
                </a:lnTo>
                <a:lnTo>
                  <a:pt x="14947" y="8163"/>
                </a:lnTo>
                <a:cubicBezTo>
                  <a:pt x="14794" y="7978"/>
                  <a:pt x="14568" y="7876"/>
                  <a:pt x="14332" y="7876"/>
                </a:cubicBezTo>
                <a:cubicBezTo>
                  <a:pt x="14086" y="7876"/>
                  <a:pt x="13861" y="7968"/>
                  <a:pt x="13697" y="8153"/>
                </a:cubicBezTo>
                <a:lnTo>
                  <a:pt x="319" y="22915"/>
                </a:lnTo>
                <a:cubicBezTo>
                  <a:pt x="1" y="23253"/>
                  <a:pt x="31" y="23786"/>
                  <a:pt x="370" y="24094"/>
                </a:cubicBezTo>
                <a:cubicBezTo>
                  <a:pt x="534" y="24239"/>
                  <a:pt x="738" y="24311"/>
                  <a:pt x="939" y="24311"/>
                </a:cubicBezTo>
                <a:cubicBezTo>
                  <a:pt x="1164" y="24311"/>
                  <a:pt x="1386" y="24221"/>
                  <a:pt x="1549" y="24042"/>
                </a:cubicBezTo>
                <a:lnTo>
                  <a:pt x="14312" y="9967"/>
                </a:lnTo>
                <a:lnTo>
                  <a:pt x="27382" y="24996"/>
                </a:lnTo>
                <a:cubicBezTo>
                  <a:pt x="27536" y="25180"/>
                  <a:pt x="27772" y="25283"/>
                  <a:pt x="28008" y="25283"/>
                </a:cubicBezTo>
                <a:cubicBezTo>
                  <a:pt x="28049" y="25283"/>
                  <a:pt x="28090" y="25273"/>
                  <a:pt x="28131" y="25273"/>
                </a:cubicBezTo>
                <a:cubicBezTo>
                  <a:pt x="28418" y="25232"/>
                  <a:pt x="28654" y="25047"/>
                  <a:pt x="28777" y="24781"/>
                </a:cubicBezTo>
                <a:lnTo>
                  <a:pt x="35420" y="9895"/>
                </a:lnTo>
                <a:lnTo>
                  <a:pt x="48121" y="17297"/>
                </a:lnTo>
                <a:cubicBezTo>
                  <a:pt x="48254" y="17375"/>
                  <a:pt x="48400" y="17413"/>
                  <a:pt x="48545" y="17413"/>
                </a:cubicBezTo>
                <a:cubicBezTo>
                  <a:pt x="48780" y="17413"/>
                  <a:pt x="49012" y="17313"/>
                  <a:pt x="49177" y="17123"/>
                </a:cubicBezTo>
                <a:lnTo>
                  <a:pt x="62863" y="1387"/>
                </a:lnTo>
                <a:cubicBezTo>
                  <a:pt x="63170" y="1038"/>
                  <a:pt x="63129" y="505"/>
                  <a:pt x="62781" y="208"/>
                </a:cubicBezTo>
                <a:cubicBezTo>
                  <a:pt x="62623" y="68"/>
                  <a:pt x="62429" y="1"/>
                  <a:pt x="622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3"/>
          <p:cNvSpPr/>
          <p:nvPr/>
        </p:nvSpPr>
        <p:spPr>
          <a:xfrm>
            <a:off x="4527433" y="462075"/>
            <a:ext cx="336428" cy="331805"/>
          </a:xfrm>
          <a:custGeom>
            <a:rect b="b" l="l" r="r" t="t"/>
            <a:pathLst>
              <a:path extrusionOk="0" h="5814" w="5895">
                <a:moveTo>
                  <a:pt x="5895" y="1"/>
                </a:moveTo>
                <a:lnTo>
                  <a:pt x="0" y="1210"/>
                </a:lnTo>
                <a:lnTo>
                  <a:pt x="4942" y="5813"/>
                </a:lnTo>
                <a:lnTo>
                  <a:pt x="58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3"/>
          <p:cNvSpPr/>
          <p:nvPr/>
        </p:nvSpPr>
        <p:spPr>
          <a:xfrm>
            <a:off x="1791137" y="963495"/>
            <a:ext cx="300188" cy="300188"/>
          </a:xfrm>
          <a:custGeom>
            <a:rect b="b" l="l" r="r" t="t"/>
            <a:pathLst>
              <a:path extrusionOk="0" h="5260" w="5260">
                <a:moveTo>
                  <a:pt x="2625" y="0"/>
                </a:moveTo>
                <a:cubicBezTo>
                  <a:pt x="1179" y="0"/>
                  <a:pt x="0" y="1179"/>
                  <a:pt x="0" y="2625"/>
                </a:cubicBezTo>
                <a:cubicBezTo>
                  <a:pt x="0" y="4080"/>
                  <a:pt x="1179" y="5259"/>
                  <a:pt x="2625" y="5259"/>
                </a:cubicBezTo>
                <a:cubicBezTo>
                  <a:pt x="4080" y="5259"/>
                  <a:pt x="5259" y="4080"/>
                  <a:pt x="5259" y="2625"/>
                </a:cubicBezTo>
                <a:cubicBezTo>
                  <a:pt x="5259" y="1179"/>
                  <a:pt x="4080" y="0"/>
                  <a:pt x="26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3"/>
          <p:cNvSpPr/>
          <p:nvPr/>
        </p:nvSpPr>
        <p:spPr>
          <a:xfrm>
            <a:off x="1858994" y="1041054"/>
            <a:ext cx="164419" cy="144444"/>
          </a:xfrm>
          <a:custGeom>
            <a:rect b="b" l="l" r="r" t="t"/>
            <a:pathLst>
              <a:path extrusionOk="0" h="2531" w="2881">
                <a:moveTo>
                  <a:pt x="1446" y="1"/>
                </a:moveTo>
                <a:cubicBezTo>
                  <a:pt x="1285" y="1"/>
                  <a:pt x="1122" y="32"/>
                  <a:pt x="964" y="97"/>
                </a:cubicBezTo>
                <a:cubicBezTo>
                  <a:pt x="318" y="363"/>
                  <a:pt x="0" y="1102"/>
                  <a:pt x="267" y="1747"/>
                </a:cubicBezTo>
                <a:cubicBezTo>
                  <a:pt x="468" y="2235"/>
                  <a:pt x="939" y="2530"/>
                  <a:pt x="1440" y="2530"/>
                </a:cubicBezTo>
                <a:cubicBezTo>
                  <a:pt x="1602" y="2530"/>
                  <a:pt x="1767" y="2499"/>
                  <a:pt x="1928" y="2434"/>
                </a:cubicBezTo>
                <a:cubicBezTo>
                  <a:pt x="2573" y="2168"/>
                  <a:pt x="2881" y="1430"/>
                  <a:pt x="2614" y="784"/>
                </a:cubicBezTo>
                <a:cubicBezTo>
                  <a:pt x="2413" y="296"/>
                  <a:pt x="1942" y="1"/>
                  <a:pt x="14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3"/>
          <p:cNvSpPr/>
          <p:nvPr/>
        </p:nvSpPr>
        <p:spPr>
          <a:xfrm>
            <a:off x="2989900" y="963495"/>
            <a:ext cx="300188" cy="300188"/>
          </a:xfrm>
          <a:custGeom>
            <a:rect b="b" l="l" r="r" t="t"/>
            <a:pathLst>
              <a:path extrusionOk="0" h="5260" w="5260">
                <a:moveTo>
                  <a:pt x="2625" y="0"/>
                </a:moveTo>
                <a:cubicBezTo>
                  <a:pt x="1179" y="0"/>
                  <a:pt x="0" y="1179"/>
                  <a:pt x="0" y="2625"/>
                </a:cubicBezTo>
                <a:cubicBezTo>
                  <a:pt x="0" y="4080"/>
                  <a:pt x="1179" y="5259"/>
                  <a:pt x="2625" y="5259"/>
                </a:cubicBezTo>
                <a:cubicBezTo>
                  <a:pt x="4081" y="5259"/>
                  <a:pt x="5259" y="4080"/>
                  <a:pt x="5259" y="2625"/>
                </a:cubicBezTo>
                <a:cubicBezTo>
                  <a:pt x="5259" y="1179"/>
                  <a:pt x="4081" y="0"/>
                  <a:pt x="26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3"/>
          <p:cNvSpPr/>
          <p:nvPr/>
        </p:nvSpPr>
        <p:spPr>
          <a:xfrm>
            <a:off x="3058328" y="1041054"/>
            <a:ext cx="163905" cy="144444"/>
          </a:xfrm>
          <a:custGeom>
            <a:rect b="b" l="l" r="r" t="t"/>
            <a:pathLst>
              <a:path extrusionOk="0" h="2531" w="2872">
                <a:moveTo>
                  <a:pt x="1436" y="1"/>
                </a:moveTo>
                <a:cubicBezTo>
                  <a:pt x="1275" y="1"/>
                  <a:pt x="1112" y="32"/>
                  <a:pt x="954" y="97"/>
                </a:cubicBezTo>
                <a:cubicBezTo>
                  <a:pt x="308" y="363"/>
                  <a:pt x="1" y="1102"/>
                  <a:pt x="267" y="1747"/>
                </a:cubicBezTo>
                <a:cubicBezTo>
                  <a:pt x="469" y="2235"/>
                  <a:pt x="939" y="2530"/>
                  <a:pt x="1436" y="2530"/>
                </a:cubicBezTo>
                <a:cubicBezTo>
                  <a:pt x="1597" y="2530"/>
                  <a:pt x="1760" y="2499"/>
                  <a:pt x="1918" y="2434"/>
                </a:cubicBezTo>
                <a:cubicBezTo>
                  <a:pt x="2564" y="2168"/>
                  <a:pt x="2871" y="1430"/>
                  <a:pt x="2605" y="784"/>
                </a:cubicBezTo>
                <a:cubicBezTo>
                  <a:pt x="2403" y="296"/>
                  <a:pt x="1933" y="1"/>
                  <a:pt x="1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3"/>
          <p:cNvSpPr/>
          <p:nvPr/>
        </p:nvSpPr>
        <p:spPr>
          <a:xfrm>
            <a:off x="3763945" y="1363045"/>
            <a:ext cx="300188" cy="300188"/>
          </a:xfrm>
          <a:custGeom>
            <a:rect b="b" l="l" r="r" t="t"/>
            <a:pathLst>
              <a:path extrusionOk="0" h="5260" w="5260">
                <a:moveTo>
                  <a:pt x="2625" y="1"/>
                </a:moveTo>
                <a:cubicBezTo>
                  <a:pt x="1179" y="1"/>
                  <a:pt x="0" y="1180"/>
                  <a:pt x="0" y="2636"/>
                </a:cubicBezTo>
                <a:cubicBezTo>
                  <a:pt x="0" y="4081"/>
                  <a:pt x="1179" y="5260"/>
                  <a:pt x="2625" y="5260"/>
                </a:cubicBezTo>
                <a:cubicBezTo>
                  <a:pt x="4080" y="5260"/>
                  <a:pt x="5259" y="4081"/>
                  <a:pt x="5259" y="2636"/>
                </a:cubicBezTo>
                <a:cubicBezTo>
                  <a:pt x="5259" y="1180"/>
                  <a:pt x="4080" y="1"/>
                  <a:pt x="26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3"/>
          <p:cNvSpPr/>
          <p:nvPr/>
        </p:nvSpPr>
        <p:spPr>
          <a:xfrm>
            <a:off x="3841732" y="1440889"/>
            <a:ext cx="144558" cy="144558"/>
          </a:xfrm>
          <a:custGeom>
            <a:rect b="b" l="l" r="r" t="t"/>
            <a:pathLst>
              <a:path extrusionOk="0" h="2533" w="2533">
                <a:moveTo>
                  <a:pt x="1262" y="0"/>
                </a:moveTo>
                <a:cubicBezTo>
                  <a:pt x="564" y="0"/>
                  <a:pt x="1" y="564"/>
                  <a:pt x="1" y="1272"/>
                </a:cubicBezTo>
                <a:cubicBezTo>
                  <a:pt x="1" y="1969"/>
                  <a:pt x="564" y="2533"/>
                  <a:pt x="1262" y="2533"/>
                </a:cubicBezTo>
                <a:cubicBezTo>
                  <a:pt x="1959" y="2533"/>
                  <a:pt x="2533" y="1969"/>
                  <a:pt x="2533" y="1272"/>
                </a:cubicBezTo>
                <a:cubicBezTo>
                  <a:pt x="2533" y="564"/>
                  <a:pt x="1959" y="0"/>
                  <a:pt x="12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3"/>
          <p:cNvSpPr/>
          <p:nvPr/>
        </p:nvSpPr>
        <p:spPr>
          <a:xfrm>
            <a:off x="675987" y="1903014"/>
            <a:ext cx="547073" cy="517853"/>
          </a:xfrm>
          <a:custGeom>
            <a:rect b="b" l="l" r="r" t="t"/>
            <a:pathLst>
              <a:path extrusionOk="0" h="9074" w="9586">
                <a:moveTo>
                  <a:pt x="975" y="1"/>
                </a:moveTo>
                <a:cubicBezTo>
                  <a:pt x="441" y="1"/>
                  <a:pt x="1" y="441"/>
                  <a:pt x="1" y="974"/>
                </a:cubicBezTo>
                <a:lnTo>
                  <a:pt x="1" y="7792"/>
                </a:lnTo>
                <a:cubicBezTo>
                  <a:pt x="1" y="8499"/>
                  <a:pt x="575" y="9073"/>
                  <a:pt x="1292" y="9073"/>
                </a:cubicBezTo>
                <a:lnTo>
                  <a:pt x="8612" y="9073"/>
                </a:lnTo>
                <a:cubicBezTo>
                  <a:pt x="9155" y="9073"/>
                  <a:pt x="9586" y="8643"/>
                  <a:pt x="9586" y="8099"/>
                </a:cubicBezTo>
                <a:lnTo>
                  <a:pt x="9586" y="974"/>
                </a:lnTo>
                <a:cubicBezTo>
                  <a:pt x="9586" y="441"/>
                  <a:pt x="9155" y="1"/>
                  <a:pt x="861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3"/>
          <p:cNvSpPr/>
          <p:nvPr/>
        </p:nvSpPr>
        <p:spPr>
          <a:xfrm>
            <a:off x="811758" y="2007738"/>
            <a:ext cx="267373" cy="122358"/>
          </a:xfrm>
          <a:custGeom>
            <a:rect b="b" l="l" r="r" t="t"/>
            <a:pathLst>
              <a:path extrusionOk="0" fill="none" h="2144" w="4685">
                <a:moveTo>
                  <a:pt x="3834" y="1"/>
                </a:moveTo>
                <a:lnTo>
                  <a:pt x="4685" y="124"/>
                </a:lnTo>
                <a:lnTo>
                  <a:pt x="2266" y="1702"/>
                </a:lnTo>
                <a:lnTo>
                  <a:pt x="1804" y="1087"/>
                </a:lnTo>
                <a:lnTo>
                  <a:pt x="0" y="2143"/>
                </a:lnTo>
              </a:path>
            </a:pathLst>
          </a:custGeom>
          <a:noFill/>
          <a:ln cap="rnd" cmpd="sng" w="7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3"/>
          <p:cNvSpPr/>
          <p:nvPr/>
        </p:nvSpPr>
        <p:spPr>
          <a:xfrm>
            <a:off x="1061554" y="2014758"/>
            <a:ext cx="17578" cy="47425"/>
          </a:xfrm>
          <a:custGeom>
            <a:rect b="b" l="l" r="r" t="t"/>
            <a:pathLst>
              <a:path extrusionOk="0" fill="none" h="831" w="308">
                <a:moveTo>
                  <a:pt x="0" y="831"/>
                </a:moveTo>
                <a:lnTo>
                  <a:pt x="308" y="1"/>
                </a:lnTo>
              </a:path>
            </a:pathLst>
          </a:custGeom>
          <a:noFill/>
          <a:ln cap="rnd" cmpd="sng" w="7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3"/>
          <p:cNvSpPr/>
          <p:nvPr/>
        </p:nvSpPr>
        <p:spPr>
          <a:xfrm>
            <a:off x="822829" y="2199038"/>
            <a:ext cx="48624" cy="96620"/>
          </a:xfrm>
          <a:custGeom>
            <a:rect b="b" l="l" r="r" t="t"/>
            <a:pathLst>
              <a:path extrusionOk="0" h="1693" w="852">
                <a:moveTo>
                  <a:pt x="1" y="1"/>
                </a:moveTo>
                <a:lnTo>
                  <a:pt x="1" y="1692"/>
                </a:lnTo>
                <a:lnTo>
                  <a:pt x="852" y="1692"/>
                </a:lnTo>
                <a:lnTo>
                  <a:pt x="8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3"/>
          <p:cNvSpPr/>
          <p:nvPr/>
        </p:nvSpPr>
        <p:spPr>
          <a:xfrm>
            <a:off x="890686" y="2170389"/>
            <a:ext cx="48624" cy="125269"/>
          </a:xfrm>
          <a:custGeom>
            <a:rect b="b" l="l" r="r" t="t"/>
            <a:pathLst>
              <a:path extrusionOk="0" h="2195" w="852">
                <a:moveTo>
                  <a:pt x="1" y="0"/>
                </a:moveTo>
                <a:lnTo>
                  <a:pt x="1" y="2194"/>
                </a:lnTo>
                <a:lnTo>
                  <a:pt x="852" y="2194"/>
                </a:lnTo>
                <a:lnTo>
                  <a:pt x="8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3"/>
          <p:cNvSpPr/>
          <p:nvPr/>
        </p:nvSpPr>
        <p:spPr>
          <a:xfrm>
            <a:off x="960312" y="2140541"/>
            <a:ext cx="48624" cy="154546"/>
          </a:xfrm>
          <a:custGeom>
            <a:rect b="b" l="l" r="r" t="t"/>
            <a:pathLst>
              <a:path extrusionOk="0" h="2708" w="852">
                <a:moveTo>
                  <a:pt x="1" y="1"/>
                </a:moveTo>
                <a:lnTo>
                  <a:pt x="1" y="2707"/>
                </a:lnTo>
                <a:lnTo>
                  <a:pt x="852" y="2707"/>
                </a:lnTo>
                <a:lnTo>
                  <a:pt x="8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3"/>
          <p:cNvSpPr/>
          <p:nvPr/>
        </p:nvSpPr>
        <p:spPr>
          <a:xfrm>
            <a:off x="1030565" y="2114802"/>
            <a:ext cx="48567" cy="180284"/>
          </a:xfrm>
          <a:custGeom>
            <a:rect b="b" l="l" r="r" t="t"/>
            <a:pathLst>
              <a:path extrusionOk="0" h="3159" w="851">
                <a:moveTo>
                  <a:pt x="0" y="1"/>
                </a:moveTo>
                <a:lnTo>
                  <a:pt x="0" y="3158"/>
                </a:lnTo>
                <a:lnTo>
                  <a:pt x="851" y="3158"/>
                </a:lnTo>
                <a:lnTo>
                  <a:pt x="8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3"/>
          <p:cNvSpPr/>
          <p:nvPr/>
        </p:nvSpPr>
        <p:spPr>
          <a:xfrm>
            <a:off x="4541008" y="3952004"/>
            <a:ext cx="222592" cy="249162"/>
          </a:xfrm>
          <a:custGeom>
            <a:rect b="b" l="l" r="r" t="t"/>
            <a:pathLst>
              <a:path extrusionOk="0" h="3179" w="2840">
                <a:moveTo>
                  <a:pt x="1538" y="0"/>
                </a:moveTo>
                <a:lnTo>
                  <a:pt x="0" y="769"/>
                </a:lnTo>
                <a:lnTo>
                  <a:pt x="1579" y="3178"/>
                </a:lnTo>
                <a:lnTo>
                  <a:pt x="2799" y="2625"/>
                </a:lnTo>
                <a:lnTo>
                  <a:pt x="2840" y="2071"/>
                </a:lnTo>
                <a:lnTo>
                  <a:pt x="1538" y="0"/>
                </a:lnTo>
                <a:close/>
              </a:path>
            </a:pathLst>
          </a:custGeom>
          <a:solidFill>
            <a:srgbClr val="FBB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3"/>
          <p:cNvSpPr/>
          <p:nvPr/>
        </p:nvSpPr>
        <p:spPr>
          <a:xfrm>
            <a:off x="4537794" y="4101391"/>
            <a:ext cx="316645" cy="293367"/>
          </a:xfrm>
          <a:custGeom>
            <a:rect b="b" l="l" r="r" t="t"/>
            <a:pathLst>
              <a:path extrusionOk="0" h="3743" w="4040">
                <a:moveTo>
                  <a:pt x="2901" y="1"/>
                </a:moveTo>
                <a:cubicBezTo>
                  <a:pt x="2901" y="1"/>
                  <a:pt x="2321" y="939"/>
                  <a:pt x="1503" y="939"/>
                </a:cubicBezTo>
                <a:cubicBezTo>
                  <a:pt x="1393" y="939"/>
                  <a:pt x="1277" y="922"/>
                  <a:pt x="1159" y="883"/>
                </a:cubicBezTo>
                <a:lnTo>
                  <a:pt x="0" y="3743"/>
                </a:lnTo>
                <a:lnTo>
                  <a:pt x="4039" y="821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3"/>
          <p:cNvSpPr/>
          <p:nvPr/>
        </p:nvSpPr>
        <p:spPr>
          <a:xfrm>
            <a:off x="4538578" y="4164877"/>
            <a:ext cx="335926" cy="256451"/>
          </a:xfrm>
          <a:custGeom>
            <a:rect b="b" l="l" r="r" t="t"/>
            <a:pathLst>
              <a:path extrusionOk="0" h="3272" w="4286">
                <a:moveTo>
                  <a:pt x="4040" y="1"/>
                </a:moveTo>
                <a:lnTo>
                  <a:pt x="0" y="2922"/>
                </a:lnTo>
                <a:lnTo>
                  <a:pt x="257" y="3271"/>
                </a:lnTo>
                <a:lnTo>
                  <a:pt x="4286" y="349"/>
                </a:lnTo>
                <a:lnTo>
                  <a:pt x="4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3"/>
          <p:cNvSpPr/>
          <p:nvPr/>
        </p:nvSpPr>
        <p:spPr>
          <a:xfrm>
            <a:off x="4232436" y="3141268"/>
            <a:ext cx="527951" cy="983559"/>
          </a:xfrm>
          <a:custGeom>
            <a:rect b="b" l="l" r="r" t="t"/>
            <a:pathLst>
              <a:path extrusionOk="0" h="12549" w="6736">
                <a:moveTo>
                  <a:pt x="2523" y="0"/>
                </a:moveTo>
                <a:lnTo>
                  <a:pt x="1" y="2645"/>
                </a:lnTo>
                <a:lnTo>
                  <a:pt x="1057" y="6900"/>
                </a:lnTo>
                <a:lnTo>
                  <a:pt x="4224" y="12548"/>
                </a:lnTo>
                <a:lnTo>
                  <a:pt x="6736" y="11093"/>
                </a:lnTo>
                <a:lnTo>
                  <a:pt x="4091" y="6664"/>
                </a:lnTo>
                <a:lnTo>
                  <a:pt x="25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3"/>
          <p:cNvSpPr/>
          <p:nvPr/>
        </p:nvSpPr>
        <p:spPr>
          <a:xfrm>
            <a:off x="4502446" y="3909367"/>
            <a:ext cx="273224" cy="226668"/>
          </a:xfrm>
          <a:custGeom>
            <a:rect b="b" l="l" r="r" t="t"/>
            <a:pathLst>
              <a:path extrusionOk="0" h="2892" w="3486">
                <a:moveTo>
                  <a:pt x="2707" y="1"/>
                </a:moveTo>
                <a:lnTo>
                  <a:pt x="0" y="1703"/>
                </a:lnTo>
                <a:lnTo>
                  <a:pt x="779" y="2892"/>
                </a:lnTo>
                <a:lnTo>
                  <a:pt x="3486" y="1282"/>
                </a:lnTo>
                <a:lnTo>
                  <a:pt x="27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3"/>
          <p:cNvSpPr/>
          <p:nvPr/>
        </p:nvSpPr>
        <p:spPr>
          <a:xfrm>
            <a:off x="3686851" y="4033125"/>
            <a:ext cx="205036" cy="262800"/>
          </a:xfrm>
          <a:custGeom>
            <a:rect b="b" l="l" r="r" t="t"/>
            <a:pathLst>
              <a:path extrusionOk="0" h="3353" w="2616">
                <a:moveTo>
                  <a:pt x="1118" y="1"/>
                </a:moveTo>
                <a:lnTo>
                  <a:pt x="1" y="2645"/>
                </a:lnTo>
                <a:lnTo>
                  <a:pt x="1149" y="3353"/>
                </a:lnTo>
                <a:lnTo>
                  <a:pt x="1631" y="3066"/>
                </a:lnTo>
                <a:lnTo>
                  <a:pt x="2615" y="831"/>
                </a:lnTo>
                <a:lnTo>
                  <a:pt x="1118" y="1"/>
                </a:lnTo>
                <a:close/>
              </a:path>
            </a:pathLst>
          </a:custGeom>
          <a:solidFill>
            <a:srgbClr val="FBB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3"/>
          <p:cNvSpPr/>
          <p:nvPr/>
        </p:nvSpPr>
        <p:spPr>
          <a:xfrm>
            <a:off x="3456265" y="4193798"/>
            <a:ext cx="370490" cy="181679"/>
          </a:xfrm>
          <a:custGeom>
            <a:rect b="b" l="l" r="r" t="t"/>
            <a:pathLst>
              <a:path extrusionOk="0" h="2318" w="4727">
                <a:moveTo>
                  <a:pt x="3015" y="1"/>
                </a:moveTo>
                <a:lnTo>
                  <a:pt x="1" y="647"/>
                </a:lnTo>
                <a:lnTo>
                  <a:pt x="4655" y="2318"/>
                </a:lnTo>
                <a:lnTo>
                  <a:pt x="4727" y="954"/>
                </a:lnTo>
                <a:lnTo>
                  <a:pt x="4727" y="954"/>
                </a:lnTo>
                <a:cubicBezTo>
                  <a:pt x="4727" y="954"/>
                  <a:pt x="4714" y="955"/>
                  <a:pt x="4692" y="955"/>
                </a:cubicBezTo>
                <a:cubicBezTo>
                  <a:pt x="4473" y="955"/>
                  <a:pt x="3275" y="912"/>
                  <a:pt x="3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3"/>
          <p:cNvSpPr/>
          <p:nvPr/>
        </p:nvSpPr>
        <p:spPr>
          <a:xfrm>
            <a:off x="3440198" y="4221936"/>
            <a:ext cx="378563" cy="164828"/>
          </a:xfrm>
          <a:custGeom>
            <a:rect b="b" l="l" r="r" t="t"/>
            <a:pathLst>
              <a:path extrusionOk="0" h="2103" w="4830">
                <a:moveTo>
                  <a:pt x="154" y="1"/>
                </a:moveTo>
                <a:lnTo>
                  <a:pt x="1" y="411"/>
                </a:lnTo>
                <a:lnTo>
                  <a:pt x="4686" y="2102"/>
                </a:lnTo>
                <a:lnTo>
                  <a:pt x="4829" y="1692"/>
                </a:lnTo>
                <a:lnTo>
                  <a:pt x="15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3"/>
          <p:cNvSpPr/>
          <p:nvPr/>
        </p:nvSpPr>
        <p:spPr>
          <a:xfrm>
            <a:off x="3685284" y="2935606"/>
            <a:ext cx="816380" cy="1266345"/>
          </a:xfrm>
          <a:custGeom>
            <a:rect b="b" l="l" r="r" t="t"/>
            <a:pathLst>
              <a:path extrusionOk="0" h="16157" w="10416">
                <a:moveTo>
                  <a:pt x="9134" y="0"/>
                </a:moveTo>
                <a:lnTo>
                  <a:pt x="6469" y="789"/>
                </a:lnTo>
                <a:lnTo>
                  <a:pt x="6469" y="2307"/>
                </a:lnTo>
                <a:lnTo>
                  <a:pt x="2491" y="8447"/>
                </a:lnTo>
                <a:lnTo>
                  <a:pt x="0" y="15182"/>
                </a:lnTo>
                <a:lnTo>
                  <a:pt x="2440" y="16156"/>
                </a:lnTo>
                <a:lnTo>
                  <a:pt x="4952" y="9995"/>
                </a:lnTo>
                <a:lnTo>
                  <a:pt x="9309" y="4829"/>
                </a:lnTo>
                <a:cubicBezTo>
                  <a:pt x="9791" y="4265"/>
                  <a:pt x="10119" y="3588"/>
                  <a:pt x="10252" y="2860"/>
                </a:cubicBezTo>
                <a:cubicBezTo>
                  <a:pt x="10416" y="1999"/>
                  <a:pt x="10098" y="902"/>
                  <a:pt x="9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3"/>
          <p:cNvSpPr/>
          <p:nvPr/>
        </p:nvSpPr>
        <p:spPr>
          <a:xfrm>
            <a:off x="3670784" y="4015490"/>
            <a:ext cx="264446" cy="195317"/>
          </a:xfrm>
          <a:custGeom>
            <a:rect b="b" l="l" r="r" t="t"/>
            <a:pathLst>
              <a:path extrusionOk="0" h="2492" w="3374">
                <a:moveTo>
                  <a:pt x="472" y="0"/>
                </a:moveTo>
                <a:lnTo>
                  <a:pt x="1" y="1333"/>
                </a:lnTo>
                <a:lnTo>
                  <a:pt x="2830" y="2491"/>
                </a:lnTo>
                <a:lnTo>
                  <a:pt x="3374" y="1097"/>
                </a:lnTo>
                <a:lnTo>
                  <a:pt x="4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3"/>
          <p:cNvSpPr/>
          <p:nvPr/>
        </p:nvSpPr>
        <p:spPr>
          <a:xfrm>
            <a:off x="3796971" y="2452644"/>
            <a:ext cx="456471" cy="382325"/>
          </a:xfrm>
          <a:custGeom>
            <a:rect b="b" l="l" r="r" t="t"/>
            <a:pathLst>
              <a:path extrusionOk="0" h="4878" w="5824">
                <a:moveTo>
                  <a:pt x="687" y="1"/>
                </a:moveTo>
                <a:lnTo>
                  <a:pt x="0" y="380"/>
                </a:lnTo>
                <a:cubicBezTo>
                  <a:pt x="0" y="380"/>
                  <a:pt x="831" y="3189"/>
                  <a:pt x="1917" y="4604"/>
                </a:cubicBezTo>
                <a:cubicBezTo>
                  <a:pt x="2057" y="4780"/>
                  <a:pt x="2269" y="4877"/>
                  <a:pt x="2484" y="4877"/>
                </a:cubicBezTo>
                <a:cubicBezTo>
                  <a:pt x="2570" y="4877"/>
                  <a:pt x="2656" y="4862"/>
                  <a:pt x="2737" y="4829"/>
                </a:cubicBezTo>
                <a:cubicBezTo>
                  <a:pt x="3332" y="4594"/>
                  <a:pt x="4449" y="4050"/>
                  <a:pt x="5823" y="2871"/>
                </a:cubicBezTo>
                <a:lnTo>
                  <a:pt x="4757" y="1508"/>
                </a:lnTo>
                <a:lnTo>
                  <a:pt x="2912" y="2851"/>
                </a:lnTo>
                <a:lnTo>
                  <a:pt x="687" y="1"/>
                </a:lnTo>
                <a:close/>
              </a:path>
            </a:pathLst>
          </a:custGeom>
          <a:solidFill>
            <a:srgbClr val="E088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3"/>
          <p:cNvSpPr/>
          <p:nvPr/>
        </p:nvSpPr>
        <p:spPr>
          <a:xfrm>
            <a:off x="4126391" y="2510017"/>
            <a:ext cx="271656" cy="274556"/>
          </a:xfrm>
          <a:custGeom>
            <a:rect b="b" l="l" r="r" t="t"/>
            <a:pathLst>
              <a:path extrusionOk="0" h="3503" w="3466">
                <a:moveTo>
                  <a:pt x="1911" y="1"/>
                </a:moveTo>
                <a:cubicBezTo>
                  <a:pt x="1633" y="1"/>
                  <a:pt x="1354" y="91"/>
                  <a:pt x="1118" y="284"/>
                </a:cubicBezTo>
                <a:lnTo>
                  <a:pt x="0" y="1176"/>
                </a:lnTo>
                <a:lnTo>
                  <a:pt x="1395" y="3503"/>
                </a:lnTo>
                <a:lnTo>
                  <a:pt x="2768" y="2457"/>
                </a:lnTo>
                <a:cubicBezTo>
                  <a:pt x="3332" y="2027"/>
                  <a:pt x="3465" y="1237"/>
                  <a:pt x="3076" y="643"/>
                </a:cubicBezTo>
                <a:cubicBezTo>
                  <a:pt x="2804" y="232"/>
                  <a:pt x="2358" y="1"/>
                  <a:pt x="191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3"/>
          <p:cNvSpPr/>
          <p:nvPr/>
        </p:nvSpPr>
        <p:spPr>
          <a:xfrm>
            <a:off x="4083833" y="2473571"/>
            <a:ext cx="429117" cy="524737"/>
          </a:xfrm>
          <a:custGeom>
            <a:rect b="b" l="l" r="r" t="t"/>
            <a:pathLst>
              <a:path extrusionOk="0" h="6695" w="5475">
                <a:moveTo>
                  <a:pt x="3834" y="1"/>
                </a:moveTo>
                <a:lnTo>
                  <a:pt x="1661" y="749"/>
                </a:lnTo>
                <a:cubicBezTo>
                  <a:pt x="1661" y="749"/>
                  <a:pt x="0" y="2604"/>
                  <a:pt x="1107" y="4163"/>
                </a:cubicBezTo>
                <a:cubicBezTo>
                  <a:pt x="1138" y="5003"/>
                  <a:pt x="1230" y="5854"/>
                  <a:pt x="1384" y="6695"/>
                </a:cubicBezTo>
                <a:lnTo>
                  <a:pt x="4049" y="5895"/>
                </a:lnTo>
                <a:cubicBezTo>
                  <a:pt x="5474" y="1672"/>
                  <a:pt x="3834" y="1"/>
                  <a:pt x="383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3"/>
          <p:cNvSpPr/>
          <p:nvPr/>
        </p:nvSpPr>
        <p:spPr>
          <a:xfrm>
            <a:off x="4213939" y="2425369"/>
            <a:ext cx="171255" cy="107142"/>
          </a:xfrm>
          <a:custGeom>
            <a:rect b="b" l="l" r="r" t="t"/>
            <a:pathLst>
              <a:path extrusionOk="0" h="1367" w="2185">
                <a:moveTo>
                  <a:pt x="1774" y="0"/>
                </a:moveTo>
                <a:lnTo>
                  <a:pt x="954" y="246"/>
                </a:lnTo>
                <a:lnTo>
                  <a:pt x="1" y="1364"/>
                </a:lnTo>
                <a:cubicBezTo>
                  <a:pt x="41" y="1365"/>
                  <a:pt x="80" y="1366"/>
                  <a:pt x="120" y="1366"/>
                </a:cubicBezTo>
                <a:cubicBezTo>
                  <a:pt x="868" y="1366"/>
                  <a:pt x="1600" y="1093"/>
                  <a:pt x="2184" y="616"/>
                </a:cubicBezTo>
                <a:lnTo>
                  <a:pt x="1774" y="0"/>
                </a:lnTo>
                <a:close/>
              </a:path>
            </a:pathLst>
          </a:custGeom>
          <a:solidFill>
            <a:srgbClr val="F3A9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3"/>
          <p:cNvSpPr/>
          <p:nvPr/>
        </p:nvSpPr>
        <p:spPr>
          <a:xfrm>
            <a:off x="3825109" y="2598113"/>
            <a:ext cx="490957" cy="337023"/>
          </a:xfrm>
          <a:custGeom>
            <a:rect b="b" l="l" r="r" t="t"/>
            <a:pathLst>
              <a:path extrusionOk="0" h="4300" w="6264">
                <a:moveTo>
                  <a:pt x="574" y="0"/>
                </a:moveTo>
                <a:lnTo>
                  <a:pt x="0" y="534"/>
                </a:lnTo>
                <a:cubicBezTo>
                  <a:pt x="0" y="534"/>
                  <a:pt x="1497" y="3055"/>
                  <a:pt x="2922" y="4152"/>
                </a:cubicBezTo>
                <a:cubicBezTo>
                  <a:pt x="3046" y="4251"/>
                  <a:pt x="3195" y="4300"/>
                  <a:pt x="3344" y="4300"/>
                </a:cubicBezTo>
                <a:cubicBezTo>
                  <a:pt x="3490" y="4300"/>
                  <a:pt x="3636" y="4254"/>
                  <a:pt x="3762" y="4163"/>
                </a:cubicBezTo>
                <a:cubicBezTo>
                  <a:pt x="4285" y="3783"/>
                  <a:pt x="5218" y="2984"/>
                  <a:pt x="6264" y="1507"/>
                </a:cubicBezTo>
                <a:lnTo>
                  <a:pt x="4890" y="452"/>
                </a:lnTo>
                <a:lnTo>
                  <a:pt x="3291" y="2389"/>
                </a:lnTo>
                <a:lnTo>
                  <a:pt x="574" y="0"/>
                </a:lnTo>
                <a:close/>
              </a:path>
            </a:pathLst>
          </a:custGeom>
          <a:solidFill>
            <a:srgbClr val="F3A9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3"/>
          <p:cNvSpPr/>
          <p:nvPr/>
        </p:nvSpPr>
        <p:spPr>
          <a:xfrm>
            <a:off x="4172164" y="2546540"/>
            <a:ext cx="271656" cy="277456"/>
          </a:xfrm>
          <a:custGeom>
            <a:rect b="b" l="l" r="r" t="t"/>
            <a:pathLst>
              <a:path extrusionOk="0" h="3540" w="3466">
                <a:moveTo>
                  <a:pt x="1969" y="0"/>
                </a:moveTo>
                <a:cubicBezTo>
                  <a:pt x="1560" y="0"/>
                  <a:pt x="1156" y="185"/>
                  <a:pt x="893" y="546"/>
                </a:cubicBezTo>
                <a:lnTo>
                  <a:pt x="1" y="1612"/>
                </a:lnTo>
                <a:lnTo>
                  <a:pt x="1959" y="3539"/>
                </a:lnTo>
                <a:lnTo>
                  <a:pt x="3025" y="2176"/>
                </a:lnTo>
                <a:cubicBezTo>
                  <a:pt x="3466" y="1622"/>
                  <a:pt x="3394" y="833"/>
                  <a:pt x="2881" y="351"/>
                </a:cubicBezTo>
                <a:cubicBezTo>
                  <a:pt x="2619" y="116"/>
                  <a:pt x="2293" y="0"/>
                  <a:pt x="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3"/>
          <p:cNvSpPr/>
          <p:nvPr/>
        </p:nvSpPr>
        <p:spPr>
          <a:xfrm>
            <a:off x="4272644" y="2696163"/>
            <a:ext cx="110120" cy="106907"/>
          </a:xfrm>
          <a:custGeom>
            <a:rect b="b" l="l" r="r" t="t"/>
            <a:pathLst>
              <a:path extrusionOk="0" fill="none" h="1364" w="1405">
                <a:moveTo>
                  <a:pt x="0" y="1005"/>
                </a:moveTo>
                <a:lnTo>
                  <a:pt x="339" y="1364"/>
                </a:lnTo>
                <a:lnTo>
                  <a:pt x="1405" y="0"/>
                </a:lnTo>
              </a:path>
            </a:pathLst>
          </a:custGeom>
          <a:noFill/>
          <a:ln cap="rnd" cmpd="sng" w="12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3"/>
          <p:cNvSpPr/>
          <p:nvPr/>
        </p:nvSpPr>
        <p:spPr>
          <a:xfrm>
            <a:off x="4172164" y="2605323"/>
            <a:ext cx="56353" cy="67561"/>
          </a:xfrm>
          <a:custGeom>
            <a:rect b="b" l="l" r="r" t="t"/>
            <a:pathLst>
              <a:path extrusionOk="0" fill="none" h="862" w="719">
                <a:moveTo>
                  <a:pt x="1" y="862"/>
                </a:moveTo>
                <a:lnTo>
                  <a:pt x="718" y="1"/>
                </a:lnTo>
              </a:path>
            </a:pathLst>
          </a:custGeom>
          <a:noFill/>
          <a:ln cap="rnd" cmpd="sng" w="12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3"/>
          <p:cNvSpPr/>
          <p:nvPr/>
        </p:nvSpPr>
        <p:spPr>
          <a:xfrm>
            <a:off x="3652365" y="2510017"/>
            <a:ext cx="287724" cy="190222"/>
          </a:xfrm>
          <a:custGeom>
            <a:rect b="b" l="l" r="r" t="t"/>
            <a:pathLst>
              <a:path extrusionOk="0" h="2427" w="3671">
                <a:moveTo>
                  <a:pt x="1620" y="1"/>
                </a:moveTo>
                <a:cubicBezTo>
                  <a:pt x="1556" y="1"/>
                  <a:pt x="1496" y="30"/>
                  <a:pt x="1456" y="79"/>
                </a:cubicBezTo>
                <a:cubicBezTo>
                  <a:pt x="1394" y="171"/>
                  <a:pt x="1425" y="315"/>
                  <a:pt x="1528" y="366"/>
                </a:cubicBezTo>
                <a:cubicBezTo>
                  <a:pt x="1661" y="427"/>
                  <a:pt x="1784" y="499"/>
                  <a:pt x="1897" y="591"/>
                </a:cubicBezTo>
                <a:cubicBezTo>
                  <a:pt x="1792" y="626"/>
                  <a:pt x="1665" y="640"/>
                  <a:pt x="1528" y="640"/>
                </a:cubicBezTo>
                <a:cubicBezTo>
                  <a:pt x="1142" y="640"/>
                  <a:pt x="681" y="529"/>
                  <a:pt x="461" y="468"/>
                </a:cubicBezTo>
                <a:cubicBezTo>
                  <a:pt x="447" y="464"/>
                  <a:pt x="432" y="462"/>
                  <a:pt x="417" y="462"/>
                </a:cubicBezTo>
                <a:cubicBezTo>
                  <a:pt x="358" y="462"/>
                  <a:pt x="299" y="493"/>
                  <a:pt x="267" y="550"/>
                </a:cubicBezTo>
                <a:cubicBezTo>
                  <a:pt x="215" y="643"/>
                  <a:pt x="267" y="755"/>
                  <a:pt x="369" y="786"/>
                </a:cubicBezTo>
                <a:lnTo>
                  <a:pt x="1138" y="1022"/>
                </a:lnTo>
                <a:lnTo>
                  <a:pt x="1138" y="1022"/>
                </a:lnTo>
                <a:lnTo>
                  <a:pt x="215" y="899"/>
                </a:lnTo>
                <a:cubicBezTo>
                  <a:pt x="208" y="898"/>
                  <a:pt x="201" y="898"/>
                  <a:pt x="195" y="898"/>
                </a:cubicBezTo>
                <a:cubicBezTo>
                  <a:pt x="122" y="898"/>
                  <a:pt x="61" y="947"/>
                  <a:pt x="51" y="1022"/>
                </a:cubicBezTo>
                <a:cubicBezTo>
                  <a:pt x="41" y="1094"/>
                  <a:pt x="92" y="1165"/>
                  <a:pt x="164" y="1186"/>
                </a:cubicBezTo>
                <a:lnTo>
                  <a:pt x="1138" y="1371"/>
                </a:lnTo>
                <a:lnTo>
                  <a:pt x="144" y="1309"/>
                </a:lnTo>
                <a:cubicBezTo>
                  <a:pt x="72" y="1309"/>
                  <a:pt x="10" y="1360"/>
                  <a:pt x="10" y="1432"/>
                </a:cubicBezTo>
                <a:cubicBezTo>
                  <a:pt x="0" y="1494"/>
                  <a:pt x="41" y="1555"/>
                  <a:pt x="113" y="1576"/>
                </a:cubicBezTo>
                <a:cubicBezTo>
                  <a:pt x="472" y="1647"/>
                  <a:pt x="841" y="1699"/>
                  <a:pt x="1210" y="1719"/>
                </a:cubicBezTo>
                <a:lnTo>
                  <a:pt x="605" y="1740"/>
                </a:lnTo>
                <a:cubicBezTo>
                  <a:pt x="543" y="1740"/>
                  <a:pt x="492" y="1791"/>
                  <a:pt x="502" y="1852"/>
                </a:cubicBezTo>
                <a:cubicBezTo>
                  <a:pt x="513" y="1904"/>
                  <a:pt x="554" y="1934"/>
                  <a:pt x="595" y="1945"/>
                </a:cubicBezTo>
                <a:cubicBezTo>
                  <a:pt x="766" y="1964"/>
                  <a:pt x="938" y="1973"/>
                  <a:pt x="1111" y="1973"/>
                </a:cubicBezTo>
                <a:cubicBezTo>
                  <a:pt x="1495" y="1973"/>
                  <a:pt x="1880" y="1927"/>
                  <a:pt x="2255" y="1842"/>
                </a:cubicBezTo>
                <a:lnTo>
                  <a:pt x="2901" y="2426"/>
                </a:lnTo>
                <a:lnTo>
                  <a:pt x="3670" y="2129"/>
                </a:lnTo>
                <a:lnTo>
                  <a:pt x="2850" y="899"/>
                </a:lnTo>
                <a:lnTo>
                  <a:pt x="2512" y="386"/>
                </a:lnTo>
                <a:cubicBezTo>
                  <a:pt x="2450" y="284"/>
                  <a:pt x="2358" y="212"/>
                  <a:pt x="2245" y="181"/>
                </a:cubicBezTo>
                <a:lnTo>
                  <a:pt x="1671" y="7"/>
                </a:lnTo>
                <a:cubicBezTo>
                  <a:pt x="1654" y="3"/>
                  <a:pt x="1637" y="1"/>
                  <a:pt x="1620" y="1"/>
                </a:cubicBezTo>
                <a:close/>
              </a:path>
            </a:pathLst>
          </a:custGeom>
          <a:solidFill>
            <a:srgbClr val="F3A9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3"/>
          <p:cNvSpPr/>
          <p:nvPr/>
        </p:nvSpPr>
        <p:spPr>
          <a:xfrm>
            <a:off x="4406826" y="2128632"/>
            <a:ext cx="216165" cy="191006"/>
          </a:xfrm>
          <a:custGeom>
            <a:rect b="b" l="l" r="r" t="t"/>
            <a:pathLst>
              <a:path extrusionOk="0" h="2437" w="2758">
                <a:moveTo>
                  <a:pt x="1380" y="1"/>
                </a:moveTo>
                <a:cubicBezTo>
                  <a:pt x="894" y="1"/>
                  <a:pt x="435" y="293"/>
                  <a:pt x="246" y="773"/>
                </a:cubicBezTo>
                <a:cubicBezTo>
                  <a:pt x="0" y="1398"/>
                  <a:pt x="308" y="2105"/>
                  <a:pt x="933" y="2351"/>
                </a:cubicBezTo>
                <a:cubicBezTo>
                  <a:pt x="1079" y="2409"/>
                  <a:pt x="1230" y="2436"/>
                  <a:pt x="1378" y="2436"/>
                </a:cubicBezTo>
                <a:cubicBezTo>
                  <a:pt x="1864" y="2436"/>
                  <a:pt x="2323" y="2143"/>
                  <a:pt x="2512" y="1664"/>
                </a:cubicBezTo>
                <a:cubicBezTo>
                  <a:pt x="2758" y="1039"/>
                  <a:pt x="2450" y="332"/>
                  <a:pt x="1825" y="86"/>
                </a:cubicBezTo>
                <a:cubicBezTo>
                  <a:pt x="1679" y="28"/>
                  <a:pt x="1528" y="1"/>
                  <a:pt x="13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3"/>
          <p:cNvSpPr/>
          <p:nvPr/>
        </p:nvSpPr>
        <p:spPr>
          <a:xfrm>
            <a:off x="4224442" y="2278333"/>
            <a:ext cx="149466" cy="231449"/>
          </a:xfrm>
          <a:custGeom>
            <a:rect b="b" l="l" r="r" t="t"/>
            <a:pathLst>
              <a:path extrusionOk="0" h="2953" w="1907">
                <a:moveTo>
                  <a:pt x="1046" y="0"/>
                </a:moveTo>
                <a:lnTo>
                  <a:pt x="0" y="1005"/>
                </a:lnTo>
                <a:lnTo>
                  <a:pt x="441" y="2953"/>
                </a:lnTo>
                <a:lnTo>
                  <a:pt x="1907" y="2512"/>
                </a:lnTo>
                <a:lnTo>
                  <a:pt x="1046" y="0"/>
                </a:lnTo>
                <a:close/>
              </a:path>
            </a:pathLst>
          </a:custGeom>
          <a:solidFill>
            <a:srgbClr val="F3A9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3"/>
          <p:cNvSpPr/>
          <p:nvPr/>
        </p:nvSpPr>
        <p:spPr>
          <a:xfrm>
            <a:off x="4228439" y="2334608"/>
            <a:ext cx="49064" cy="104477"/>
          </a:xfrm>
          <a:custGeom>
            <a:rect b="b" l="l" r="r" t="t"/>
            <a:pathLst>
              <a:path extrusionOk="0" h="1333" w="626">
                <a:moveTo>
                  <a:pt x="626" y="0"/>
                </a:moveTo>
                <a:lnTo>
                  <a:pt x="0" y="513"/>
                </a:lnTo>
                <a:lnTo>
                  <a:pt x="185" y="1333"/>
                </a:lnTo>
                <a:lnTo>
                  <a:pt x="6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3"/>
          <p:cNvSpPr/>
          <p:nvPr/>
        </p:nvSpPr>
        <p:spPr>
          <a:xfrm>
            <a:off x="4122394" y="2083016"/>
            <a:ext cx="289997" cy="295875"/>
          </a:xfrm>
          <a:custGeom>
            <a:rect b="b" l="l" r="r" t="t"/>
            <a:pathLst>
              <a:path extrusionOk="0" h="3775" w="3700">
                <a:moveTo>
                  <a:pt x="1381" y="1"/>
                </a:moveTo>
                <a:cubicBezTo>
                  <a:pt x="1365" y="1"/>
                  <a:pt x="1349" y="1"/>
                  <a:pt x="1333" y="1"/>
                </a:cubicBezTo>
                <a:lnTo>
                  <a:pt x="1210" y="12"/>
                </a:lnTo>
                <a:cubicBezTo>
                  <a:pt x="1210" y="12"/>
                  <a:pt x="410" y="63"/>
                  <a:pt x="267" y="1047"/>
                </a:cubicBezTo>
                <a:cubicBezTo>
                  <a:pt x="267" y="1047"/>
                  <a:pt x="205" y="1416"/>
                  <a:pt x="72" y="2451"/>
                </a:cubicBezTo>
                <a:cubicBezTo>
                  <a:pt x="0" y="2995"/>
                  <a:pt x="267" y="3733"/>
                  <a:pt x="964" y="3774"/>
                </a:cubicBezTo>
                <a:cubicBezTo>
                  <a:pt x="975" y="3774"/>
                  <a:pt x="986" y="3774"/>
                  <a:pt x="997" y="3774"/>
                </a:cubicBezTo>
                <a:cubicBezTo>
                  <a:pt x="1317" y="3774"/>
                  <a:pt x="1683" y="3633"/>
                  <a:pt x="2020" y="3425"/>
                </a:cubicBezTo>
                <a:lnTo>
                  <a:pt x="2522" y="3036"/>
                </a:lnTo>
                <a:cubicBezTo>
                  <a:pt x="3699" y="1970"/>
                  <a:pt x="2948" y="1"/>
                  <a:pt x="1381" y="1"/>
                </a:cubicBezTo>
                <a:close/>
              </a:path>
            </a:pathLst>
          </a:custGeom>
          <a:solidFill>
            <a:srgbClr val="F3A9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3"/>
          <p:cNvSpPr/>
          <p:nvPr/>
        </p:nvSpPr>
        <p:spPr>
          <a:xfrm>
            <a:off x="4107111" y="2237342"/>
            <a:ext cx="33781" cy="49064"/>
          </a:xfrm>
          <a:custGeom>
            <a:rect b="b" l="l" r="r" t="t"/>
            <a:pathLst>
              <a:path extrusionOk="0" h="626" w="431">
                <a:moveTo>
                  <a:pt x="380" y="1"/>
                </a:moveTo>
                <a:lnTo>
                  <a:pt x="52" y="390"/>
                </a:lnTo>
                <a:cubicBezTo>
                  <a:pt x="0" y="431"/>
                  <a:pt x="21" y="513"/>
                  <a:pt x="82" y="534"/>
                </a:cubicBezTo>
                <a:lnTo>
                  <a:pt x="431" y="626"/>
                </a:lnTo>
                <a:lnTo>
                  <a:pt x="380" y="1"/>
                </a:lnTo>
                <a:close/>
              </a:path>
            </a:pathLst>
          </a:custGeom>
          <a:solidFill>
            <a:srgbClr val="F3A9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3"/>
          <p:cNvSpPr/>
          <p:nvPr/>
        </p:nvSpPr>
        <p:spPr>
          <a:xfrm>
            <a:off x="4170596" y="2053938"/>
            <a:ext cx="288508" cy="297599"/>
          </a:xfrm>
          <a:custGeom>
            <a:rect b="b" l="l" r="r" t="t"/>
            <a:pathLst>
              <a:path extrusionOk="0" h="3797" w="3681">
                <a:moveTo>
                  <a:pt x="1523" y="1"/>
                </a:moveTo>
                <a:cubicBezTo>
                  <a:pt x="557" y="1"/>
                  <a:pt x="0" y="670"/>
                  <a:pt x="0" y="670"/>
                </a:cubicBezTo>
                <a:cubicBezTo>
                  <a:pt x="301" y="564"/>
                  <a:pt x="547" y="519"/>
                  <a:pt x="747" y="519"/>
                </a:cubicBezTo>
                <a:cubicBezTo>
                  <a:pt x="1988" y="519"/>
                  <a:pt x="1456" y="2269"/>
                  <a:pt x="1456" y="2269"/>
                </a:cubicBezTo>
                <a:cubicBezTo>
                  <a:pt x="1456" y="2269"/>
                  <a:pt x="1712" y="2699"/>
                  <a:pt x="1733" y="2863"/>
                </a:cubicBezTo>
                <a:lnTo>
                  <a:pt x="2051" y="3796"/>
                </a:lnTo>
                <a:cubicBezTo>
                  <a:pt x="2666" y="2904"/>
                  <a:pt x="3681" y="2956"/>
                  <a:pt x="3599" y="1705"/>
                </a:cubicBezTo>
                <a:cubicBezTo>
                  <a:pt x="3578" y="1151"/>
                  <a:pt x="3281" y="649"/>
                  <a:pt x="2809" y="372"/>
                </a:cubicBezTo>
                <a:cubicBezTo>
                  <a:pt x="2326" y="99"/>
                  <a:pt x="1894" y="1"/>
                  <a:pt x="15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3"/>
          <p:cNvSpPr/>
          <p:nvPr/>
        </p:nvSpPr>
        <p:spPr>
          <a:xfrm>
            <a:off x="4182666" y="2076119"/>
            <a:ext cx="151896" cy="177368"/>
          </a:xfrm>
          <a:custGeom>
            <a:rect b="b" l="l" r="r" t="t"/>
            <a:pathLst>
              <a:path extrusionOk="0" h="2263" w="1938">
                <a:moveTo>
                  <a:pt x="1233" y="0"/>
                </a:moveTo>
                <a:cubicBezTo>
                  <a:pt x="1217" y="0"/>
                  <a:pt x="1202" y="6"/>
                  <a:pt x="1189" y="18"/>
                </a:cubicBezTo>
                <a:cubicBezTo>
                  <a:pt x="0" y="1145"/>
                  <a:pt x="1169" y="2263"/>
                  <a:pt x="1169" y="2263"/>
                </a:cubicBezTo>
                <a:lnTo>
                  <a:pt x="1938" y="1166"/>
                </a:lnTo>
                <a:cubicBezTo>
                  <a:pt x="1938" y="1166"/>
                  <a:pt x="1462" y="0"/>
                  <a:pt x="12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3"/>
          <p:cNvSpPr/>
          <p:nvPr/>
        </p:nvSpPr>
        <p:spPr>
          <a:xfrm>
            <a:off x="4257595" y="2222842"/>
            <a:ext cx="86607" cy="74380"/>
          </a:xfrm>
          <a:custGeom>
            <a:rect b="b" l="l" r="r" t="t"/>
            <a:pathLst>
              <a:path extrusionOk="0" h="949" w="1105">
                <a:moveTo>
                  <a:pt x="621" y="1"/>
                </a:moveTo>
                <a:cubicBezTo>
                  <a:pt x="209" y="1"/>
                  <a:pt x="0" y="506"/>
                  <a:pt x="284" y="801"/>
                </a:cubicBezTo>
                <a:cubicBezTo>
                  <a:pt x="380" y="903"/>
                  <a:pt x="500" y="948"/>
                  <a:pt x="618" y="948"/>
                </a:cubicBezTo>
                <a:cubicBezTo>
                  <a:pt x="856" y="948"/>
                  <a:pt x="1087" y="764"/>
                  <a:pt x="1094" y="483"/>
                </a:cubicBezTo>
                <a:cubicBezTo>
                  <a:pt x="1105" y="227"/>
                  <a:pt x="900" y="11"/>
                  <a:pt x="633" y="1"/>
                </a:cubicBezTo>
                <a:cubicBezTo>
                  <a:pt x="629" y="1"/>
                  <a:pt x="625" y="1"/>
                  <a:pt x="621" y="1"/>
                </a:cubicBezTo>
                <a:close/>
              </a:path>
            </a:pathLst>
          </a:custGeom>
          <a:solidFill>
            <a:srgbClr val="F3A9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3"/>
          <p:cNvSpPr/>
          <p:nvPr/>
        </p:nvSpPr>
        <p:spPr>
          <a:xfrm>
            <a:off x="4116751" y="2039831"/>
            <a:ext cx="195317" cy="107534"/>
          </a:xfrm>
          <a:custGeom>
            <a:rect b="b" l="l" r="r" t="t"/>
            <a:pathLst>
              <a:path extrusionOk="0" h="1372" w="2492">
                <a:moveTo>
                  <a:pt x="1242" y="1"/>
                </a:moveTo>
                <a:cubicBezTo>
                  <a:pt x="672" y="1"/>
                  <a:pt x="55" y="229"/>
                  <a:pt x="0" y="1198"/>
                </a:cubicBezTo>
                <a:cubicBezTo>
                  <a:pt x="332" y="1314"/>
                  <a:pt x="678" y="1372"/>
                  <a:pt x="1022" y="1372"/>
                </a:cubicBezTo>
                <a:cubicBezTo>
                  <a:pt x="1529" y="1372"/>
                  <a:pt x="2034" y="1247"/>
                  <a:pt x="2492" y="1003"/>
                </a:cubicBezTo>
                <a:lnTo>
                  <a:pt x="2225" y="183"/>
                </a:lnTo>
                <a:cubicBezTo>
                  <a:pt x="2225" y="183"/>
                  <a:pt x="1752" y="1"/>
                  <a:pt x="12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3"/>
          <p:cNvSpPr/>
          <p:nvPr/>
        </p:nvSpPr>
        <p:spPr>
          <a:xfrm>
            <a:off x="794334" y="4178593"/>
            <a:ext cx="884725" cy="111766"/>
          </a:xfrm>
          <a:custGeom>
            <a:rect b="b" l="l" r="r" t="t"/>
            <a:pathLst>
              <a:path extrusionOk="0" h="1426" w="11288">
                <a:moveTo>
                  <a:pt x="1" y="0"/>
                </a:moveTo>
                <a:lnTo>
                  <a:pt x="1" y="1425"/>
                </a:lnTo>
                <a:lnTo>
                  <a:pt x="11287" y="1425"/>
                </a:lnTo>
                <a:lnTo>
                  <a:pt x="112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3"/>
          <p:cNvSpPr/>
          <p:nvPr/>
        </p:nvSpPr>
        <p:spPr>
          <a:xfrm>
            <a:off x="885957" y="4178593"/>
            <a:ext cx="168825" cy="111766"/>
          </a:xfrm>
          <a:custGeom>
            <a:rect b="b" l="l" r="r" t="t"/>
            <a:pathLst>
              <a:path extrusionOk="0" h="1426" w="2154">
                <a:moveTo>
                  <a:pt x="0" y="0"/>
                </a:moveTo>
                <a:lnTo>
                  <a:pt x="0" y="1425"/>
                </a:lnTo>
                <a:lnTo>
                  <a:pt x="2153" y="1425"/>
                </a:lnTo>
                <a:lnTo>
                  <a:pt x="215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3"/>
          <p:cNvSpPr/>
          <p:nvPr/>
        </p:nvSpPr>
        <p:spPr>
          <a:xfrm>
            <a:off x="1449961" y="4178593"/>
            <a:ext cx="123836" cy="111766"/>
          </a:xfrm>
          <a:custGeom>
            <a:rect b="b" l="l" r="r" t="t"/>
            <a:pathLst>
              <a:path extrusionOk="0" h="1426" w="1580">
                <a:moveTo>
                  <a:pt x="1" y="0"/>
                </a:moveTo>
                <a:lnTo>
                  <a:pt x="1" y="1425"/>
                </a:lnTo>
                <a:lnTo>
                  <a:pt x="1579" y="1425"/>
                </a:lnTo>
                <a:lnTo>
                  <a:pt x="157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3"/>
          <p:cNvSpPr/>
          <p:nvPr/>
        </p:nvSpPr>
        <p:spPr>
          <a:xfrm>
            <a:off x="794334" y="3953572"/>
            <a:ext cx="884725" cy="112550"/>
          </a:xfrm>
          <a:custGeom>
            <a:rect b="b" l="l" r="r" t="t"/>
            <a:pathLst>
              <a:path extrusionOk="0" h="1436" w="11288">
                <a:moveTo>
                  <a:pt x="1" y="1"/>
                </a:moveTo>
                <a:lnTo>
                  <a:pt x="1" y="1436"/>
                </a:lnTo>
                <a:lnTo>
                  <a:pt x="11287" y="1436"/>
                </a:lnTo>
                <a:lnTo>
                  <a:pt x="112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3"/>
          <p:cNvSpPr/>
          <p:nvPr/>
        </p:nvSpPr>
        <p:spPr>
          <a:xfrm>
            <a:off x="885957" y="3953572"/>
            <a:ext cx="168825" cy="112550"/>
          </a:xfrm>
          <a:custGeom>
            <a:rect b="b" l="l" r="r" t="t"/>
            <a:pathLst>
              <a:path extrusionOk="0" h="1436" w="2154">
                <a:moveTo>
                  <a:pt x="0" y="1"/>
                </a:moveTo>
                <a:lnTo>
                  <a:pt x="0" y="1436"/>
                </a:lnTo>
                <a:lnTo>
                  <a:pt x="2153" y="1436"/>
                </a:lnTo>
                <a:lnTo>
                  <a:pt x="21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3"/>
          <p:cNvSpPr/>
          <p:nvPr/>
        </p:nvSpPr>
        <p:spPr>
          <a:xfrm>
            <a:off x="1449961" y="3953572"/>
            <a:ext cx="123836" cy="112550"/>
          </a:xfrm>
          <a:custGeom>
            <a:rect b="b" l="l" r="r" t="t"/>
            <a:pathLst>
              <a:path extrusionOk="0" h="1436" w="1580">
                <a:moveTo>
                  <a:pt x="1" y="1"/>
                </a:moveTo>
                <a:lnTo>
                  <a:pt x="1" y="1436"/>
                </a:lnTo>
                <a:lnTo>
                  <a:pt x="1579" y="1436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3"/>
          <p:cNvSpPr/>
          <p:nvPr/>
        </p:nvSpPr>
        <p:spPr>
          <a:xfrm>
            <a:off x="794334" y="3617724"/>
            <a:ext cx="884725" cy="111766"/>
          </a:xfrm>
          <a:custGeom>
            <a:rect b="b" l="l" r="r" t="t"/>
            <a:pathLst>
              <a:path extrusionOk="0" h="1426" w="11288">
                <a:moveTo>
                  <a:pt x="1" y="1"/>
                </a:moveTo>
                <a:lnTo>
                  <a:pt x="1" y="1426"/>
                </a:lnTo>
                <a:lnTo>
                  <a:pt x="11287" y="1426"/>
                </a:lnTo>
                <a:lnTo>
                  <a:pt x="112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3"/>
          <p:cNvSpPr/>
          <p:nvPr/>
        </p:nvSpPr>
        <p:spPr>
          <a:xfrm>
            <a:off x="885957" y="3617724"/>
            <a:ext cx="168825" cy="111766"/>
          </a:xfrm>
          <a:custGeom>
            <a:rect b="b" l="l" r="r" t="t"/>
            <a:pathLst>
              <a:path extrusionOk="0" h="1426" w="2154">
                <a:moveTo>
                  <a:pt x="0" y="1"/>
                </a:moveTo>
                <a:lnTo>
                  <a:pt x="0" y="1426"/>
                </a:lnTo>
                <a:lnTo>
                  <a:pt x="2153" y="1426"/>
                </a:lnTo>
                <a:lnTo>
                  <a:pt x="21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3"/>
          <p:cNvSpPr/>
          <p:nvPr/>
        </p:nvSpPr>
        <p:spPr>
          <a:xfrm>
            <a:off x="1449961" y="3617724"/>
            <a:ext cx="123836" cy="111766"/>
          </a:xfrm>
          <a:custGeom>
            <a:rect b="b" l="l" r="r" t="t"/>
            <a:pathLst>
              <a:path extrusionOk="0" h="1426" w="1580">
                <a:moveTo>
                  <a:pt x="1" y="1"/>
                </a:moveTo>
                <a:lnTo>
                  <a:pt x="1" y="1426"/>
                </a:lnTo>
                <a:lnTo>
                  <a:pt x="1579" y="1426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3"/>
          <p:cNvSpPr/>
          <p:nvPr/>
        </p:nvSpPr>
        <p:spPr>
          <a:xfrm>
            <a:off x="900379" y="4290281"/>
            <a:ext cx="883941" cy="112550"/>
          </a:xfrm>
          <a:custGeom>
            <a:rect b="b" l="l" r="r" t="t"/>
            <a:pathLst>
              <a:path extrusionOk="0" h="1436" w="11278">
                <a:moveTo>
                  <a:pt x="1" y="0"/>
                </a:moveTo>
                <a:lnTo>
                  <a:pt x="1" y="1435"/>
                </a:lnTo>
                <a:lnTo>
                  <a:pt x="11277" y="1435"/>
                </a:lnTo>
                <a:lnTo>
                  <a:pt x="1127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3"/>
          <p:cNvSpPr/>
          <p:nvPr/>
        </p:nvSpPr>
        <p:spPr>
          <a:xfrm>
            <a:off x="991218" y="4290281"/>
            <a:ext cx="168747" cy="112550"/>
          </a:xfrm>
          <a:custGeom>
            <a:rect b="b" l="l" r="r" t="t"/>
            <a:pathLst>
              <a:path extrusionOk="0" h="1436" w="2153">
                <a:moveTo>
                  <a:pt x="0" y="0"/>
                </a:moveTo>
                <a:lnTo>
                  <a:pt x="0" y="1435"/>
                </a:lnTo>
                <a:lnTo>
                  <a:pt x="2153" y="1435"/>
                </a:lnTo>
                <a:lnTo>
                  <a:pt x="215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3"/>
          <p:cNvSpPr/>
          <p:nvPr/>
        </p:nvSpPr>
        <p:spPr>
          <a:xfrm>
            <a:off x="1555222" y="4290281"/>
            <a:ext cx="123836" cy="112550"/>
          </a:xfrm>
          <a:custGeom>
            <a:rect b="b" l="l" r="r" t="t"/>
            <a:pathLst>
              <a:path extrusionOk="0" h="1436" w="1580">
                <a:moveTo>
                  <a:pt x="1" y="0"/>
                </a:moveTo>
                <a:lnTo>
                  <a:pt x="1" y="1435"/>
                </a:lnTo>
                <a:lnTo>
                  <a:pt x="1579" y="1435"/>
                </a:lnTo>
                <a:lnTo>
                  <a:pt x="157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3"/>
          <p:cNvSpPr/>
          <p:nvPr/>
        </p:nvSpPr>
        <p:spPr>
          <a:xfrm>
            <a:off x="900379" y="3841884"/>
            <a:ext cx="883941" cy="111766"/>
          </a:xfrm>
          <a:custGeom>
            <a:rect b="b" l="l" r="r" t="t"/>
            <a:pathLst>
              <a:path extrusionOk="0" h="1426" w="11278">
                <a:moveTo>
                  <a:pt x="1" y="1"/>
                </a:moveTo>
                <a:lnTo>
                  <a:pt x="1" y="1426"/>
                </a:lnTo>
                <a:lnTo>
                  <a:pt x="11277" y="1426"/>
                </a:lnTo>
                <a:lnTo>
                  <a:pt x="1127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3"/>
          <p:cNvSpPr/>
          <p:nvPr/>
        </p:nvSpPr>
        <p:spPr>
          <a:xfrm>
            <a:off x="991218" y="3841884"/>
            <a:ext cx="168747" cy="111766"/>
          </a:xfrm>
          <a:custGeom>
            <a:rect b="b" l="l" r="r" t="t"/>
            <a:pathLst>
              <a:path extrusionOk="0" h="1426" w="2153">
                <a:moveTo>
                  <a:pt x="0" y="1"/>
                </a:moveTo>
                <a:lnTo>
                  <a:pt x="0" y="1426"/>
                </a:lnTo>
                <a:lnTo>
                  <a:pt x="2153" y="1426"/>
                </a:lnTo>
                <a:lnTo>
                  <a:pt x="21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3"/>
          <p:cNvSpPr/>
          <p:nvPr/>
        </p:nvSpPr>
        <p:spPr>
          <a:xfrm>
            <a:off x="1555222" y="3841884"/>
            <a:ext cx="123836" cy="111766"/>
          </a:xfrm>
          <a:custGeom>
            <a:rect b="b" l="l" r="r" t="t"/>
            <a:pathLst>
              <a:path extrusionOk="0" h="1426" w="1580">
                <a:moveTo>
                  <a:pt x="1" y="1"/>
                </a:moveTo>
                <a:lnTo>
                  <a:pt x="1" y="1426"/>
                </a:lnTo>
                <a:lnTo>
                  <a:pt x="1579" y="1426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3"/>
          <p:cNvSpPr/>
          <p:nvPr/>
        </p:nvSpPr>
        <p:spPr>
          <a:xfrm>
            <a:off x="900379" y="3505253"/>
            <a:ext cx="883941" cy="111766"/>
          </a:xfrm>
          <a:custGeom>
            <a:rect b="b" l="l" r="r" t="t"/>
            <a:pathLst>
              <a:path extrusionOk="0" h="1426" w="11278">
                <a:moveTo>
                  <a:pt x="1" y="0"/>
                </a:moveTo>
                <a:lnTo>
                  <a:pt x="1" y="1425"/>
                </a:lnTo>
                <a:lnTo>
                  <a:pt x="11277" y="1425"/>
                </a:lnTo>
                <a:lnTo>
                  <a:pt x="1127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3"/>
          <p:cNvSpPr/>
          <p:nvPr/>
        </p:nvSpPr>
        <p:spPr>
          <a:xfrm>
            <a:off x="991218" y="3505253"/>
            <a:ext cx="168747" cy="111766"/>
          </a:xfrm>
          <a:custGeom>
            <a:rect b="b" l="l" r="r" t="t"/>
            <a:pathLst>
              <a:path extrusionOk="0" h="1426" w="2153">
                <a:moveTo>
                  <a:pt x="0" y="0"/>
                </a:moveTo>
                <a:lnTo>
                  <a:pt x="0" y="1425"/>
                </a:lnTo>
                <a:lnTo>
                  <a:pt x="2153" y="1425"/>
                </a:lnTo>
                <a:lnTo>
                  <a:pt x="215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3"/>
          <p:cNvSpPr/>
          <p:nvPr/>
        </p:nvSpPr>
        <p:spPr>
          <a:xfrm>
            <a:off x="1555222" y="3505253"/>
            <a:ext cx="123836" cy="111766"/>
          </a:xfrm>
          <a:custGeom>
            <a:rect b="b" l="l" r="r" t="t"/>
            <a:pathLst>
              <a:path extrusionOk="0" h="1426" w="1580">
                <a:moveTo>
                  <a:pt x="1" y="0"/>
                </a:moveTo>
                <a:lnTo>
                  <a:pt x="1" y="1425"/>
                </a:lnTo>
                <a:lnTo>
                  <a:pt x="1579" y="1425"/>
                </a:lnTo>
                <a:lnTo>
                  <a:pt x="157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3"/>
          <p:cNvSpPr/>
          <p:nvPr/>
        </p:nvSpPr>
        <p:spPr>
          <a:xfrm>
            <a:off x="900379" y="3729412"/>
            <a:ext cx="883941" cy="112550"/>
          </a:xfrm>
          <a:custGeom>
            <a:rect b="b" l="l" r="r" t="t"/>
            <a:pathLst>
              <a:path extrusionOk="0" h="1436" w="11278">
                <a:moveTo>
                  <a:pt x="1" y="1"/>
                </a:moveTo>
                <a:lnTo>
                  <a:pt x="1" y="1436"/>
                </a:lnTo>
                <a:lnTo>
                  <a:pt x="11277" y="1436"/>
                </a:lnTo>
                <a:lnTo>
                  <a:pt x="1127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3"/>
          <p:cNvSpPr/>
          <p:nvPr/>
        </p:nvSpPr>
        <p:spPr>
          <a:xfrm>
            <a:off x="991218" y="3729412"/>
            <a:ext cx="168747" cy="112550"/>
          </a:xfrm>
          <a:custGeom>
            <a:rect b="b" l="l" r="r" t="t"/>
            <a:pathLst>
              <a:path extrusionOk="0" h="1436" w="2153">
                <a:moveTo>
                  <a:pt x="0" y="1"/>
                </a:moveTo>
                <a:lnTo>
                  <a:pt x="0" y="1436"/>
                </a:lnTo>
                <a:lnTo>
                  <a:pt x="2153" y="1436"/>
                </a:lnTo>
                <a:lnTo>
                  <a:pt x="21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3"/>
          <p:cNvSpPr/>
          <p:nvPr/>
        </p:nvSpPr>
        <p:spPr>
          <a:xfrm>
            <a:off x="1555222" y="3729412"/>
            <a:ext cx="123836" cy="112550"/>
          </a:xfrm>
          <a:custGeom>
            <a:rect b="b" l="l" r="r" t="t"/>
            <a:pathLst>
              <a:path extrusionOk="0" h="1436" w="1580">
                <a:moveTo>
                  <a:pt x="1" y="1"/>
                </a:moveTo>
                <a:lnTo>
                  <a:pt x="1" y="1436"/>
                </a:lnTo>
                <a:lnTo>
                  <a:pt x="1579" y="1436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3"/>
          <p:cNvSpPr/>
          <p:nvPr/>
        </p:nvSpPr>
        <p:spPr>
          <a:xfrm>
            <a:off x="900379" y="4066043"/>
            <a:ext cx="883941" cy="112628"/>
          </a:xfrm>
          <a:custGeom>
            <a:rect b="b" l="l" r="r" t="t"/>
            <a:pathLst>
              <a:path extrusionOk="0" h="1437" w="11278">
                <a:moveTo>
                  <a:pt x="1" y="1"/>
                </a:moveTo>
                <a:lnTo>
                  <a:pt x="1" y="1436"/>
                </a:lnTo>
                <a:lnTo>
                  <a:pt x="11277" y="1436"/>
                </a:lnTo>
                <a:lnTo>
                  <a:pt x="1127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3"/>
          <p:cNvSpPr/>
          <p:nvPr/>
        </p:nvSpPr>
        <p:spPr>
          <a:xfrm>
            <a:off x="991218" y="4066043"/>
            <a:ext cx="168747" cy="112628"/>
          </a:xfrm>
          <a:custGeom>
            <a:rect b="b" l="l" r="r" t="t"/>
            <a:pathLst>
              <a:path extrusionOk="0" h="1437" w="2153">
                <a:moveTo>
                  <a:pt x="0" y="1"/>
                </a:moveTo>
                <a:lnTo>
                  <a:pt x="0" y="1436"/>
                </a:lnTo>
                <a:lnTo>
                  <a:pt x="2153" y="1436"/>
                </a:lnTo>
                <a:lnTo>
                  <a:pt x="215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3"/>
          <p:cNvSpPr/>
          <p:nvPr/>
        </p:nvSpPr>
        <p:spPr>
          <a:xfrm>
            <a:off x="1555222" y="4066043"/>
            <a:ext cx="123836" cy="112628"/>
          </a:xfrm>
          <a:custGeom>
            <a:rect b="b" l="l" r="r" t="t"/>
            <a:pathLst>
              <a:path extrusionOk="0" h="1437" w="1580">
                <a:moveTo>
                  <a:pt x="1" y="1"/>
                </a:moveTo>
                <a:lnTo>
                  <a:pt x="1" y="1436"/>
                </a:lnTo>
                <a:lnTo>
                  <a:pt x="1579" y="1436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3"/>
          <p:cNvSpPr/>
          <p:nvPr/>
        </p:nvSpPr>
        <p:spPr>
          <a:xfrm>
            <a:off x="900379" y="4290281"/>
            <a:ext cx="778680" cy="78"/>
          </a:xfrm>
          <a:custGeom>
            <a:rect b="b" l="l" r="r" t="t"/>
            <a:pathLst>
              <a:path extrusionOk="0" fill="none" h="1" w="9935">
                <a:moveTo>
                  <a:pt x="9934" y="0"/>
                </a:moveTo>
                <a:lnTo>
                  <a:pt x="1" y="0"/>
                </a:lnTo>
              </a:path>
            </a:pathLst>
          </a:custGeom>
          <a:noFill/>
          <a:ln cap="flat" cmpd="sng" w="3075">
            <a:solidFill>
              <a:srgbClr val="8787ED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3"/>
          <p:cNvSpPr/>
          <p:nvPr/>
        </p:nvSpPr>
        <p:spPr>
          <a:xfrm>
            <a:off x="900379" y="4178593"/>
            <a:ext cx="778680" cy="78"/>
          </a:xfrm>
          <a:custGeom>
            <a:rect b="b" l="l" r="r" t="t"/>
            <a:pathLst>
              <a:path extrusionOk="0" fill="none" h="1" w="9935">
                <a:moveTo>
                  <a:pt x="9934" y="0"/>
                </a:moveTo>
                <a:lnTo>
                  <a:pt x="1" y="0"/>
                </a:lnTo>
              </a:path>
            </a:pathLst>
          </a:custGeom>
          <a:solidFill>
            <a:schemeClr val="dk2"/>
          </a:solidFill>
          <a:ln cap="flat" cmpd="sng" w="3075">
            <a:solidFill>
              <a:srgbClr val="8787ED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3"/>
          <p:cNvSpPr/>
          <p:nvPr/>
        </p:nvSpPr>
        <p:spPr>
          <a:xfrm>
            <a:off x="900379" y="4066043"/>
            <a:ext cx="778680" cy="78"/>
          </a:xfrm>
          <a:custGeom>
            <a:rect b="b" l="l" r="r" t="t"/>
            <a:pathLst>
              <a:path extrusionOk="0" fill="none" h="1" w="9935">
                <a:moveTo>
                  <a:pt x="9934" y="1"/>
                </a:moveTo>
                <a:lnTo>
                  <a:pt x="1" y="1"/>
                </a:lnTo>
              </a:path>
            </a:pathLst>
          </a:custGeom>
          <a:solidFill>
            <a:schemeClr val="accent6"/>
          </a:solidFill>
          <a:ln cap="flat" cmpd="sng" w="3075">
            <a:solidFill>
              <a:srgbClr val="8787ED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3"/>
          <p:cNvSpPr/>
          <p:nvPr/>
        </p:nvSpPr>
        <p:spPr>
          <a:xfrm>
            <a:off x="900379" y="3953572"/>
            <a:ext cx="778680" cy="78"/>
          </a:xfrm>
          <a:custGeom>
            <a:rect b="b" l="l" r="r" t="t"/>
            <a:pathLst>
              <a:path extrusionOk="0" fill="none" h="1" w="9935">
                <a:moveTo>
                  <a:pt x="9934" y="1"/>
                </a:moveTo>
                <a:lnTo>
                  <a:pt x="1" y="1"/>
                </a:lnTo>
              </a:path>
            </a:pathLst>
          </a:custGeom>
          <a:solidFill>
            <a:schemeClr val="accent6"/>
          </a:solidFill>
          <a:ln cap="flat" cmpd="sng" w="3075">
            <a:solidFill>
              <a:srgbClr val="8787ED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3"/>
          <p:cNvSpPr/>
          <p:nvPr/>
        </p:nvSpPr>
        <p:spPr>
          <a:xfrm>
            <a:off x="900379" y="3841884"/>
            <a:ext cx="883941" cy="78"/>
          </a:xfrm>
          <a:custGeom>
            <a:rect b="b" l="l" r="r" t="t"/>
            <a:pathLst>
              <a:path extrusionOk="0" fill="none" h="1" w="11278">
                <a:moveTo>
                  <a:pt x="11277" y="1"/>
                </a:moveTo>
                <a:lnTo>
                  <a:pt x="1" y="1"/>
                </a:lnTo>
              </a:path>
            </a:pathLst>
          </a:custGeom>
          <a:solidFill>
            <a:schemeClr val="accent6"/>
          </a:solidFill>
          <a:ln cap="flat" cmpd="sng" w="3075">
            <a:solidFill>
              <a:srgbClr val="8787ED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3"/>
          <p:cNvSpPr/>
          <p:nvPr/>
        </p:nvSpPr>
        <p:spPr>
          <a:xfrm>
            <a:off x="900379" y="3729412"/>
            <a:ext cx="883941" cy="78"/>
          </a:xfrm>
          <a:custGeom>
            <a:rect b="b" l="l" r="r" t="t"/>
            <a:pathLst>
              <a:path extrusionOk="0" fill="none" h="1" w="11278">
                <a:moveTo>
                  <a:pt x="11277" y="1"/>
                </a:moveTo>
                <a:lnTo>
                  <a:pt x="1" y="1"/>
                </a:lnTo>
              </a:path>
            </a:pathLst>
          </a:custGeom>
          <a:solidFill>
            <a:schemeClr val="accent6"/>
          </a:solidFill>
          <a:ln cap="flat" cmpd="sng" w="3075">
            <a:solidFill>
              <a:srgbClr val="8787ED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3"/>
          <p:cNvSpPr/>
          <p:nvPr/>
        </p:nvSpPr>
        <p:spPr>
          <a:xfrm>
            <a:off x="900379" y="3617724"/>
            <a:ext cx="778680" cy="78"/>
          </a:xfrm>
          <a:custGeom>
            <a:rect b="b" l="l" r="r" t="t"/>
            <a:pathLst>
              <a:path extrusionOk="0" fill="none" h="1" w="9935">
                <a:moveTo>
                  <a:pt x="9934" y="1"/>
                </a:moveTo>
                <a:lnTo>
                  <a:pt x="1" y="1"/>
                </a:lnTo>
              </a:path>
            </a:pathLst>
          </a:custGeom>
          <a:solidFill>
            <a:schemeClr val="accent6"/>
          </a:solidFill>
          <a:ln cap="flat" cmpd="sng" w="3075">
            <a:solidFill>
              <a:srgbClr val="8787ED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3"/>
          <p:cNvSpPr/>
          <p:nvPr/>
        </p:nvSpPr>
        <p:spPr>
          <a:xfrm>
            <a:off x="824039" y="3748693"/>
            <a:ext cx="151974" cy="151974"/>
          </a:xfrm>
          <a:custGeom>
            <a:rect b="b" l="l" r="r" t="t"/>
            <a:pathLst>
              <a:path extrusionOk="0" h="1939" w="1939">
                <a:moveTo>
                  <a:pt x="975" y="1"/>
                </a:moveTo>
                <a:cubicBezTo>
                  <a:pt x="975" y="534"/>
                  <a:pt x="534" y="974"/>
                  <a:pt x="1" y="974"/>
                </a:cubicBezTo>
                <a:cubicBezTo>
                  <a:pt x="534" y="974"/>
                  <a:pt x="964" y="1405"/>
                  <a:pt x="975" y="1938"/>
                </a:cubicBezTo>
                <a:cubicBezTo>
                  <a:pt x="975" y="1405"/>
                  <a:pt x="1405" y="974"/>
                  <a:pt x="1938" y="974"/>
                </a:cubicBezTo>
                <a:cubicBezTo>
                  <a:pt x="1405" y="974"/>
                  <a:pt x="975" y="534"/>
                  <a:pt x="9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3"/>
          <p:cNvSpPr/>
          <p:nvPr/>
        </p:nvSpPr>
        <p:spPr>
          <a:xfrm>
            <a:off x="1998759" y="4254070"/>
            <a:ext cx="338356" cy="105339"/>
          </a:xfrm>
          <a:custGeom>
            <a:rect b="b" l="l" r="r" t="t"/>
            <a:pathLst>
              <a:path extrusionOk="0" h="1344" w="4317">
                <a:moveTo>
                  <a:pt x="288" y="1"/>
                </a:moveTo>
                <a:lnTo>
                  <a:pt x="1" y="1292"/>
                </a:lnTo>
                <a:lnTo>
                  <a:pt x="4316" y="1344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3"/>
          <p:cNvSpPr/>
          <p:nvPr/>
        </p:nvSpPr>
        <p:spPr>
          <a:xfrm>
            <a:off x="1997976" y="4355334"/>
            <a:ext cx="339139" cy="49064"/>
          </a:xfrm>
          <a:custGeom>
            <a:rect b="b" l="l" r="r" t="t"/>
            <a:pathLst>
              <a:path extrusionOk="0" h="626" w="4327">
                <a:moveTo>
                  <a:pt x="11" y="0"/>
                </a:moveTo>
                <a:lnTo>
                  <a:pt x="0" y="574"/>
                </a:lnTo>
                <a:lnTo>
                  <a:pt x="4316" y="626"/>
                </a:lnTo>
                <a:lnTo>
                  <a:pt x="4326" y="52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3"/>
          <p:cNvSpPr/>
          <p:nvPr/>
        </p:nvSpPr>
        <p:spPr>
          <a:xfrm>
            <a:off x="2021254" y="4086186"/>
            <a:ext cx="139120" cy="167963"/>
          </a:xfrm>
          <a:custGeom>
            <a:rect b="b" l="l" r="r" t="t"/>
            <a:pathLst>
              <a:path extrusionOk="0" h="2143" w="1775">
                <a:moveTo>
                  <a:pt x="226" y="0"/>
                </a:moveTo>
                <a:lnTo>
                  <a:pt x="1" y="2143"/>
                </a:lnTo>
                <a:lnTo>
                  <a:pt x="1549" y="2143"/>
                </a:lnTo>
                <a:lnTo>
                  <a:pt x="1774" y="0"/>
                </a:lnTo>
                <a:close/>
              </a:path>
            </a:pathLst>
          </a:custGeom>
          <a:solidFill>
            <a:srgbClr val="9F52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3"/>
          <p:cNvSpPr/>
          <p:nvPr/>
        </p:nvSpPr>
        <p:spPr>
          <a:xfrm>
            <a:off x="2366741" y="4258068"/>
            <a:ext cx="338356" cy="105339"/>
          </a:xfrm>
          <a:custGeom>
            <a:rect b="b" l="l" r="r" t="t"/>
            <a:pathLst>
              <a:path extrusionOk="0" h="1344" w="4317">
                <a:moveTo>
                  <a:pt x="288" y="1"/>
                </a:moveTo>
                <a:lnTo>
                  <a:pt x="1" y="1293"/>
                </a:lnTo>
                <a:lnTo>
                  <a:pt x="4317" y="1344"/>
                </a:lnTo>
                <a:lnTo>
                  <a:pt x="180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3"/>
          <p:cNvSpPr/>
          <p:nvPr/>
        </p:nvSpPr>
        <p:spPr>
          <a:xfrm>
            <a:off x="2365957" y="4359331"/>
            <a:ext cx="339139" cy="48281"/>
          </a:xfrm>
          <a:custGeom>
            <a:rect b="b" l="l" r="r" t="t"/>
            <a:pathLst>
              <a:path extrusionOk="0" h="616" w="4327">
                <a:moveTo>
                  <a:pt x="11" y="1"/>
                </a:moveTo>
                <a:lnTo>
                  <a:pt x="0" y="565"/>
                </a:lnTo>
                <a:lnTo>
                  <a:pt x="4316" y="616"/>
                </a:lnTo>
                <a:lnTo>
                  <a:pt x="4327" y="52"/>
                </a:lnTo>
                <a:lnTo>
                  <a:pt x="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3"/>
          <p:cNvSpPr/>
          <p:nvPr/>
        </p:nvSpPr>
        <p:spPr>
          <a:xfrm>
            <a:off x="2387668" y="4090183"/>
            <a:ext cx="122974" cy="167963"/>
          </a:xfrm>
          <a:custGeom>
            <a:rect b="b" l="l" r="r" t="t"/>
            <a:pathLst>
              <a:path extrusionOk="0" h="2143" w="1569">
                <a:moveTo>
                  <a:pt x="0" y="0"/>
                </a:moveTo>
                <a:lnTo>
                  <a:pt x="21" y="2143"/>
                </a:lnTo>
                <a:lnTo>
                  <a:pt x="1569" y="2143"/>
                </a:lnTo>
                <a:lnTo>
                  <a:pt x="1548" y="0"/>
                </a:lnTo>
                <a:close/>
              </a:path>
            </a:pathLst>
          </a:custGeom>
          <a:solidFill>
            <a:srgbClr val="9F52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3"/>
          <p:cNvSpPr/>
          <p:nvPr/>
        </p:nvSpPr>
        <p:spPr>
          <a:xfrm>
            <a:off x="2005970" y="2826269"/>
            <a:ext cx="553737" cy="1378895"/>
          </a:xfrm>
          <a:custGeom>
            <a:rect b="b" l="l" r="r" t="t"/>
            <a:pathLst>
              <a:path extrusionOk="0" h="17593" w="7065">
                <a:moveTo>
                  <a:pt x="6500" y="1"/>
                </a:moveTo>
                <a:lnTo>
                  <a:pt x="2482" y="206"/>
                </a:lnTo>
                <a:lnTo>
                  <a:pt x="1446" y="390"/>
                </a:lnTo>
                <a:lnTo>
                  <a:pt x="1" y="17510"/>
                </a:lnTo>
                <a:lnTo>
                  <a:pt x="2574" y="17592"/>
                </a:lnTo>
                <a:lnTo>
                  <a:pt x="4122" y="3927"/>
                </a:lnTo>
                <a:lnTo>
                  <a:pt x="4542" y="17459"/>
                </a:lnTo>
                <a:lnTo>
                  <a:pt x="7064" y="17480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3"/>
          <p:cNvSpPr/>
          <p:nvPr/>
        </p:nvSpPr>
        <p:spPr>
          <a:xfrm>
            <a:off x="2457580" y="2297614"/>
            <a:ext cx="146252" cy="306221"/>
          </a:xfrm>
          <a:custGeom>
            <a:rect b="b" l="l" r="r" t="t"/>
            <a:pathLst>
              <a:path extrusionOk="0" h="3907" w="1866">
                <a:moveTo>
                  <a:pt x="308" y="0"/>
                </a:moveTo>
                <a:lnTo>
                  <a:pt x="0" y="3906"/>
                </a:lnTo>
                <a:lnTo>
                  <a:pt x="1866" y="3137"/>
                </a:lnTo>
                <a:cubicBezTo>
                  <a:pt x="1866" y="913"/>
                  <a:pt x="308" y="0"/>
                  <a:pt x="308" y="0"/>
                </a:cubicBez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3"/>
          <p:cNvSpPr/>
          <p:nvPr/>
        </p:nvSpPr>
        <p:spPr>
          <a:xfrm>
            <a:off x="2075099" y="2245414"/>
            <a:ext cx="462035" cy="649279"/>
          </a:xfrm>
          <a:custGeom>
            <a:rect b="b" l="l" r="r" t="t"/>
            <a:pathLst>
              <a:path extrusionOk="0" h="8284" w="5895">
                <a:moveTo>
                  <a:pt x="3004" y="0"/>
                </a:moveTo>
                <a:lnTo>
                  <a:pt x="2707" y="21"/>
                </a:lnTo>
                <a:cubicBezTo>
                  <a:pt x="2061" y="72"/>
                  <a:pt x="1425" y="215"/>
                  <a:pt x="831" y="451"/>
                </a:cubicBezTo>
                <a:cubicBezTo>
                  <a:pt x="687" y="513"/>
                  <a:pt x="544" y="584"/>
                  <a:pt x="410" y="646"/>
                </a:cubicBezTo>
                <a:cubicBezTo>
                  <a:pt x="0" y="861"/>
                  <a:pt x="123" y="1333"/>
                  <a:pt x="175" y="1815"/>
                </a:cubicBezTo>
                <a:lnTo>
                  <a:pt x="421" y="8283"/>
                </a:lnTo>
                <a:lnTo>
                  <a:pt x="5639" y="8160"/>
                </a:lnTo>
                <a:lnTo>
                  <a:pt x="5844" y="2030"/>
                </a:lnTo>
                <a:cubicBezTo>
                  <a:pt x="5895" y="1374"/>
                  <a:pt x="5505" y="759"/>
                  <a:pt x="4890" y="533"/>
                </a:cubicBezTo>
                <a:cubicBezTo>
                  <a:pt x="4204" y="287"/>
                  <a:pt x="3373" y="21"/>
                  <a:pt x="30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3"/>
          <p:cNvSpPr/>
          <p:nvPr/>
        </p:nvSpPr>
        <p:spPr>
          <a:xfrm>
            <a:off x="2520988" y="2429366"/>
            <a:ext cx="10581" cy="148760"/>
          </a:xfrm>
          <a:custGeom>
            <a:rect b="b" l="l" r="r" t="t"/>
            <a:pathLst>
              <a:path extrusionOk="0" fill="none" h="1898" w="135">
                <a:moveTo>
                  <a:pt x="1" y="1897"/>
                </a:moveTo>
                <a:lnTo>
                  <a:pt x="134" y="1"/>
                </a:lnTo>
              </a:path>
            </a:pathLst>
          </a:custGeom>
          <a:noFill/>
          <a:ln cap="rnd" cmpd="sng" w="12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3"/>
          <p:cNvSpPr/>
          <p:nvPr/>
        </p:nvSpPr>
        <p:spPr>
          <a:xfrm>
            <a:off x="2215708" y="2244474"/>
            <a:ext cx="205741" cy="109493"/>
          </a:xfrm>
          <a:custGeom>
            <a:rect b="b" l="l" r="r" t="t"/>
            <a:pathLst>
              <a:path extrusionOk="0" h="1397" w="2625">
                <a:moveTo>
                  <a:pt x="1121" y="1"/>
                </a:moveTo>
                <a:cubicBezTo>
                  <a:pt x="742" y="1"/>
                  <a:pt x="371" y="61"/>
                  <a:pt x="0" y="156"/>
                </a:cubicBezTo>
                <a:lnTo>
                  <a:pt x="1846" y="1396"/>
                </a:lnTo>
                <a:lnTo>
                  <a:pt x="2625" y="371"/>
                </a:lnTo>
                <a:cubicBezTo>
                  <a:pt x="2625" y="371"/>
                  <a:pt x="1825" y="53"/>
                  <a:pt x="1210" y="2"/>
                </a:cubicBezTo>
                <a:cubicBezTo>
                  <a:pt x="1180" y="1"/>
                  <a:pt x="1151" y="1"/>
                  <a:pt x="1121" y="1"/>
                </a:cubicBezTo>
                <a:close/>
              </a:path>
            </a:pathLst>
          </a:custGeom>
          <a:solidFill>
            <a:srgbClr val="A95E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3"/>
          <p:cNvSpPr/>
          <p:nvPr/>
        </p:nvSpPr>
        <p:spPr>
          <a:xfrm>
            <a:off x="2317755" y="2523341"/>
            <a:ext cx="413833" cy="407563"/>
          </a:xfrm>
          <a:custGeom>
            <a:rect b="b" l="l" r="r" t="t"/>
            <a:pathLst>
              <a:path extrusionOk="0" h="5200" w="5280">
                <a:moveTo>
                  <a:pt x="1355" y="0"/>
                </a:moveTo>
                <a:cubicBezTo>
                  <a:pt x="1209" y="0"/>
                  <a:pt x="1085" y="110"/>
                  <a:pt x="1046" y="257"/>
                </a:cubicBezTo>
                <a:lnTo>
                  <a:pt x="41" y="4737"/>
                </a:lnTo>
                <a:cubicBezTo>
                  <a:pt x="0" y="4942"/>
                  <a:pt x="144" y="5137"/>
                  <a:pt x="359" y="5137"/>
                </a:cubicBezTo>
                <a:lnTo>
                  <a:pt x="3947" y="5199"/>
                </a:lnTo>
                <a:cubicBezTo>
                  <a:pt x="3954" y="5199"/>
                  <a:pt x="3960" y="5199"/>
                  <a:pt x="3967" y="5199"/>
                </a:cubicBezTo>
                <a:cubicBezTo>
                  <a:pt x="4112" y="5199"/>
                  <a:pt x="4236" y="5090"/>
                  <a:pt x="4275" y="4942"/>
                </a:cubicBezTo>
                <a:lnTo>
                  <a:pt x="5239" y="462"/>
                </a:lnTo>
                <a:cubicBezTo>
                  <a:pt x="5280" y="257"/>
                  <a:pt x="5126" y="63"/>
                  <a:pt x="4921" y="63"/>
                </a:cubicBezTo>
                <a:lnTo>
                  <a:pt x="1374" y="1"/>
                </a:lnTo>
                <a:cubicBezTo>
                  <a:pt x="1368" y="1"/>
                  <a:pt x="1361" y="0"/>
                  <a:pt x="1355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3"/>
          <p:cNvSpPr/>
          <p:nvPr/>
        </p:nvSpPr>
        <p:spPr>
          <a:xfrm>
            <a:off x="2325750" y="2534627"/>
            <a:ext cx="411482" cy="399412"/>
          </a:xfrm>
          <a:custGeom>
            <a:rect b="b" l="l" r="r" t="t"/>
            <a:pathLst>
              <a:path extrusionOk="0" h="5096" w="5250">
                <a:moveTo>
                  <a:pt x="5034" y="1"/>
                </a:moveTo>
                <a:lnTo>
                  <a:pt x="1" y="4860"/>
                </a:lnTo>
                <a:lnTo>
                  <a:pt x="226" y="5096"/>
                </a:lnTo>
                <a:lnTo>
                  <a:pt x="5250" y="226"/>
                </a:lnTo>
                <a:lnTo>
                  <a:pt x="5034" y="1"/>
                </a:lnTo>
                <a:close/>
              </a:path>
            </a:pathLst>
          </a:custGeom>
          <a:solidFill>
            <a:srgbClr val="0B0B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3"/>
          <p:cNvSpPr/>
          <p:nvPr/>
        </p:nvSpPr>
        <p:spPr>
          <a:xfrm>
            <a:off x="2332177" y="2538624"/>
            <a:ext cx="414695" cy="407563"/>
          </a:xfrm>
          <a:custGeom>
            <a:rect b="b" l="l" r="r" t="t"/>
            <a:pathLst>
              <a:path extrusionOk="0" h="5200" w="5291">
                <a:moveTo>
                  <a:pt x="1365" y="0"/>
                </a:moveTo>
                <a:cubicBezTo>
                  <a:pt x="1219" y="0"/>
                  <a:pt x="1086" y="110"/>
                  <a:pt x="1057" y="257"/>
                </a:cubicBezTo>
                <a:lnTo>
                  <a:pt x="52" y="4737"/>
                </a:lnTo>
                <a:cubicBezTo>
                  <a:pt x="1" y="4942"/>
                  <a:pt x="155" y="5137"/>
                  <a:pt x="370" y="5137"/>
                </a:cubicBezTo>
                <a:lnTo>
                  <a:pt x="3958" y="5198"/>
                </a:lnTo>
                <a:cubicBezTo>
                  <a:pt x="3964" y="5199"/>
                  <a:pt x="3971" y="5199"/>
                  <a:pt x="3977" y="5199"/>
                </a:cubicBezTo>
                <a:cubicBezTo>
                  <a:pt x="4123" y="5199"/>
                  <a:pt x="4247" y="5089"/>
                  <a:pt x="4286" y="4942"/>
                </a:cubicBezTo>
                <a:lnTo>
                  <a:pt x="5250" y="462"/>
                </a:lnTo>
                <a:cubicBezTo>
                  <a:pt x="5291" y="257"/>
                  <a:pt x="5137" y="62"/>
                  <a:pt x="4932" y="62"/>
                </a:cubicBezTo>
                <a:lnTo>
                  <a:pt x="1385" y="1"/>
                </a:lnTo>
                <a:cubicBezTo>
                  <a:pt x="1378" y="0"/>
                  <a:pt x="1372" y="0"/>
                  <a:pt x="13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3"/>
          <p:cNvSpPr/>
          <p:nvPr/>
        </p:nvSpPr>
        <p:spPr>
          <a:xfrm>
            <a:off x="2636751" y="2667085"/>
            <a:ext cx="116391" cy="148839"/>
          </a:xfrm>
          <a:custGeom>
            <a:rect b="b" l="l" r="r" t="t"/>
            <a:pathLst>
              <a:path extrusionOk="0" h="1899" w="1485">
                <a:moveTo>
                  <a:pt x="1118" y="1"/>
                </a:moveTo>
                <a:cubicBezTo>
                  <a:pt x="1108" y="1"/>
                  <a:pt x="1097" y="1"/>
                  <a:pt x="1087" y="2"/>
                </a:cubicBezTo>
                <a:lnTo>
                  <a:pt x="841" y="12"/>
                </a:lnTo>
                <a:cubicBezTo>
                  <a:pt x="503" y="33"/>
                  <a:pt x="226" y="279"/>
                  <a:pt x="164" y="607"/>
                </a:cubicBezTo>
                <a:lnTo>
                  <a:pt x="82" y="1027"/>
                </a:lnTo>
                <a:cubicBezTo>
                  <a:pt x="0" y="1478"/>
                  <a:pt x="338" y="1888"/>
                  <a:pt x="800" y="1899"/>
                </a:cubicBezTo>
                <a:cubicBezTo>
                  <a:pt x="954" y="1899"/>
                  <a:pt x="1087" y="1796"/>
                  <a:pt x="1128" y="1642"/>
                </a:cubicBezTo>
                <a:lnTo>
                  <a:pt x="1435" y="412"/>
                </a:lnTo>
                <a:cubicBezTo>
                  <a:pt x="1484" y="197"/>
                  <a:pt x="1328" y="1"/>
                  <a:pt x="1118" y="1"/>
                </a:cubicBezTo>
                <a:close/>
              </a:path>
            </a:pathLst>
          </a:custGeom>
          <a:solidFill>
            <a:srgbClr val="A95E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3"/>
          <p:cNvSpPr/>
          <p:nvPr/>
        </p:nvSpPr>
        <p:spPr>
          <a:xfrm>
            <a:off x="1778597" y="2317678"/>
            <a:ext cx="402625" cy="375507"/>
          </a:xfrm>
          <a:custGeom>
            <a:rect b="b" l="l" r="r" t="t"/>
            <a:pathLst>
              <a:path extrusionOk="0" h="4791" w="5137">
                <a:moveTo>
                  <a:pt x="4048" y="0"/>
                </a:moveTo>
                <a:cubicBezTo>
                  <a:pt x="3762" y="0"/>
                  <a:pt x="3477" y="127"/>
                  <a:pt x="3281" y="370"/>
                </a:cubicBezTo>
                <a:lnTo>
                  <a:pt x="359" y="3302"/>
                </a:lnTo>
                <a:cubicBezTo>
                  <a:pt x="1" y="3702"/>
                  <a:pt x="72" y="4327"/>
                  <a:pt x="513" y="4634"/>
                </a:cubicBezTo>
                <a:cubicBezTo>
                  <a:pt x="657" y="4739"/>
                  <a:pt x="824" y="4790"/>
                  <a:pt x="990" y="4790"/>
                </a:cubicBezTo>
                <a:cubicBezTo>
                  <a:pt x="1213" y="4790"/>
                  <a:pt x="1435" y="4698"/>
                  <a:pt x="1600" y="4522"/>
                </a:cubicBezTo>
                <a:lnTo>
                  <a:pt x="4727" y="1733"/>
                </a:lnTo>
                <a:cubicBezTo>
                  <a:pt x="5137" y="1292"/>
                  <a:pt x="5106" y="595"/>
                  <a:pt x="4645" y="206"/>
                </a:cubicBezTo>
                <a:cubicBezTo>
                  <a:pt x="4467" y="67"/>
                  <a:pt x="4257" y="0"/>
                  <a:pt x="4048" y="0"/>
                </a:cubicBezTo>
                <a:close/>
              </a:path>
            </a:pathLst>
          </a:custGeom>
          <a:solidFill>
            <a:srgbClr val="A95E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3"/>
          <p:cNvSpPr/>
          <p:nvPr/>
        </p:nvSpPr>
        <p:spPr>
          <a:xfrm>
            <a:off x="1933706" y="2275119"/>
            <a:ext cx="264367" cy="311786"/>
          </a:xfrm>
          <a:custGeom>
            <a:rect b="b" l="l" r="r" t="t"/>
            <a:pathLst>
              <a:path extrusionOk="0" h="3978" w="3373">
                <a:moveTo>
                  <a:pt x="2819" y="0"/>
                </a:moveTo>
                <a:cubicBezTo>
                  <a:pt x="2819" y="0"/>
                  <a:pt x="1558" y="257"/>
                  <a:pt x="0" y="2184"/>
                </a:cubicBezTo>
                <a:lnTo>
                  <a:pt x="1343" y="3978"/>
                </a:lnTo>
                <a:lnTo>
                  <a:pt x="3373" y="2471"/>
                </a:lnTo>
                <a:lnTo>
                  <a:pt x="281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3"/>
          <p:cNvSpPr/>
          <p:nvPr/>
        </p:nvSpPr>
        <p:spPr>
          <a:xfrm>
            <a:off x="2092734" y="2478430"/>
            <a:ext cx="92485" cy="68345"/>
          </a:xfrm>
          <a:custGeom>
            <a:rect b="b" l="l" r="r" t="t"/>
            <a:pathLst>
              <a:path extrusionOk="0" fill="none" h="872" w="1180">
                <a:moveTo>
                  <a:pt x="1" y="871"/>
                </a:moveTo>
                <a:lnTo>
                  <a:pt x="1180" y="0"/>
                </a:lnTo>
              </a:path>
            </a:pathLst>
          </a:custGeom>
          <a:noFill/>
          <a:ln cap="rnd" cmpd="sng" w="12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3"/>
          <p:cNvSpPr/>
          <p:nvPr/>
        </p:nvSpPr>
        <p:spPr>
          <a:xfrm>
            <a:off x="2160295" y="2600151"/>
            <a:ext cx="163104" cy="162790"/>
          </a:xfrm>
          <a:custGeom>
            <a:rect b="b" l="l" r="r" t="t"/>
            <a:pathLst>
              <a:path extrusionOk="0" h="2077" w="2081">
                <a:moveTo>
                  <a:pt x="1292" y="1"/>
                </a:moveTo>
                <a:cubicBezTo>
                  <a:pt x="1137" y="1"/>
                  <a:pt x="961" y="45"/>
                  <a:pt x="769" y="149"/>
                </a:cubicBezTo>
                <a:cubicBezTo>
                  <a:pt x="10" y="569"/>
                  <a:pt x="133" y="1451"/>
                  <a:pt x="133" y="1451"/>
                </a:cubicBezTo>
                <a:cubicBezTo>
                  <a:pt x="133" y="1451"/>
                  <a:pt x="0" y="2066"/>
                  <a:pt x="923" y="2076"/>
                </a:cubicBezTo>
                <a:cubicBezTo>
                  <a:pt x="928" y="2076"/>
                  <a:pt x="933" y="2076"/>
                  <a:pt x="939" y="2076"/>
                </a:cubicBezTo>
                <a:cubicBezTo>
                  <a:pt x="1848" y="2076"/>
                  <a:pt x="2081" y="1202"/>
                  <a:pt x="2050" y="733"/>
                </a:cubicBezTo>
                <a:cubicBezTo>
                  <a:pt x="2027" y="381"/>
                  <a:pt x="1748" y="1"/>
                  <a:pt x="1292" y="1"/>
                </a:cubicBezTo>
                <a:close/>
              </a:path>
            </a:pathLst>
          </a:custGeom>
          <a:solidFill>
            <a:srgbClr val="A95E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3"/>
          <p:cNvSpPr/>
          <p:nvPr/>
        </p:nvSpPr>
        <p:spPr>
          <a:xfrm>
            <a:off x="2240632" y="2586826"/>
            <a:ext cx="131831" cy="46713"/>
          </a:xfrm>
          <a:custGeom>
            <a:rect b="b" l="l" r="r" t="t"/>
            <a:pathLst>
              <a:path extrusionOk="0" h="596" w="1682">
                <a:moveTo>
                  <a:pt x="1507" y="1"/>
                </a:moveTo>
                <a:cubicBezTo>
                  <a:pt x="995" y="1"/>
                  <a:pt x="492" y="73"/>
                  <a:pt x="0" y="216"/>
                </a:cubicBezTo>
                <a:lnTo>
                  <a:pt x="380" y="596"/>
                </a:lnTo>
                <a:lnTo>
                  <a:pt x="1528" y="339"/>
                </a:lnTo>
                <a:cubicBezTo>
                  <a:pt x="1620" y="319"/>
                  <a:pt x="1681" y="227"/>
                  <a:pt x="1661" y="134"/>
                </a:cubicBezTo>
                <a:cubicBezTo>
                  <a:pt x="1640" y="62"/>
                  <a:pt x="1579" y="11"/>
                  <a:pt x="1507" y="1"/>
                </a:cubicBezTo>
                <a:close/>
              </a:path>
            </a:pathLst>
          </a:custGeom>
          <a:solidFill>
            <a:srgbClr val="A95E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3"/>
          <p:cNvSpPr/>
          <p:nvPr/>
        </p:nvSpPr>
        <p:spPr>
          <a:xfrm>
            <a:off x="1836440" y="2553908"/>
            <a:ext cx="413049" cy="205819"/>
          </a:xfrm>
          <a:custGeom>
            <a:rect b="b" l="l" r="r" t="t"/>
            <a:pathLst>
              <a:path extrusionOk="0" h="2626" w="5270">
                <a:moveTo>
                  <a:pt x="616" y="1"/>
                </a:moveTo>
                <a:lnTo>
                  <a:pt x="1" y="1733"/>
                </a:lnTo>
                <a:lnTo>
                  <a:pt x="4706" y="2625"/>
                </a:lnTo>
                <a:lnTo>
                  <a:pt x="5270" y="1887"/>
                </a:lnTo>
                <a:lnTo>
                  <a:pt x="616" y="1"/>
                </a:lnTo>
                <a:close/>
              </a:path>
            </a:pathLst>
          </a:custGeom>
          <a:solidFill>
            <a:srgbClr val="A95E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3"/>
          <p:cNvSpPr/>
          <p:nvPr/>
        </p:nvSpPr>
        <p:spPr>
          <a:xfrm>
            <a:off x="1911212" y="2564332"/>
            <a:ext cx="77986" cy="32213"/>
          </a:xfrm>
          <a:custGeom>
            <a:rect b="b" l="l" r="r" t="t"/>
            <a:pathLst>
              <a:path extrusionOk="0" fill="none" h="411" w="995">
                <a:moveTo>
                  <a:pt x="994" y="411"/>
                </a:moveTo>
                <a:lnTo>
                  <a:pt x="0" y="1"/>
                </a:lnTo>
              </a:path>
            </a:pathLst>
          </a:custGeom>
          <a:noFill/>
          <a:ln cap="rnd" cmpd="sng" w="12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3"/>
          <p:cNvSpPr/>
          <p:nvPr/>
        </p:nvSpPr>
        <p:spPr>
          <a:xfrm>
            <a:off x="2264694" y="2076668"/>
            <a:ext cx="132693" cy="217811"/>
          </a:xfrm>
          <a:custGeom>
            <a:rect b="b" l="l" r="r" t="t"/>
            <a:pathLst>
              <a:path extrusionOk="0" h="2779" w="1693">
                <a:moveTo>
                  <a:pt x="360" y="0"/>
                </a:moveTo>
                <a:lnTo>
                  <a:pt x="1" y="2655"/>
                </a:lnTo>
                <a:lnTo>
                  <a:pt x="1641" y="2778"/>
                </a:lnTo>
                <a:lnTo>
                  <a:pt x="1692" y="759"/>
                </a:lnTo>
                <a:lnTo>
                  <a:pt x="360" y="0"/>
                </a:lnTo>
                <a:close/>
              </a:path>
            </a:pathLst>
          </a:custGeom>
          <a:solidFill>
            <a:srgbClr val="A95E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3"/>
          <p:cNvSpPr/>
          <p:nvPr/>
        </p:nvSpPr>
        <p:spPr>
          <a:xfrm>
            <a:off x="2317755" y="2138508"/>
            <a:ext cx="79632" cy="75634"/>
          </a:xfrm>
          <a:custGeom>
            <a:rect b="b" l="l" r="r" t="t"/>
            <a:pathLst>
              <a:path extrusionOk="0" h="965" w="1016">
                <a:moveTo>
                  <a:pt x="0" y="1"/>
                </a:moveTo>
                <a:lnTo>
                  <a:pt x="995" y="964"/>
                </a:lnTo>
                <a:lnTo>
                  <a:pt x="1015" y="2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3"/>
          <p:cNvSpPr/>
          <p:nvPr/>
        </p:nvSpPr>
        <p:spPr>
          <a:xfrm>
            <a:off x="2251134" y="1862541"/>
            <a:ext cx="247438" cy="306456"/>
          </a:xfrm>
          <a:custGeom>
            <a:rect b="b" l="l" r="r" t="t"/>
            <a:pathLst>
              <a:path extrusionOk="0" h="3910" w="3157">
                <a:moveTo>
                  <a:pt x="1684" y="0"/>
                </a:moveTo>
                <a:cubicBezTo>
                  <a:pt x="823" y="0"/>
                  <a:pt x="0" y="746"/>
                  <a:pt x="143" y="2209"/>
                </a:cubicBezTo>
                <a:cubicBezTo>
                  <a:pt x="287" y="3716"/>
                  <a:pt x="1291" y="3839"/>
                  <a:pt x="1291" y="3839"/>
                </a:cubicBezTo>
                <a:cubicBezTo>
                  <a:pt x="1466" y="3887"/>
                  <a:pt x="1629" y="3910"/>
                  <a:pt x="1779" y="3910"/>
                </a:cubicBezTo>
                <a:cubicBezTo>
                  <a:pt x="2369" y="3910"/>
                  <a:pt x="2770" y="3563"/>
                  <a:pt x="2983" y="3040"/>
                </a:cubicBezTo>
                <a:cubicBezTo>
                  <a:pt x="3157" y="2620"/>
                  <a:pt x="3106" y="1758"/>
                  <a:pt x="3044" y="1205"/>
                </a:cubicBezTo>
                <a:cubicBezTo>
                  <a:pt x="3003" y="713"/>
                  <a:pt x="2696" y="292"/>
                  <a:pt x="2245" y="108"/>
                </a:cubicBezTo>
                <a:cubicBezTo>
                  <a:pt x="2062" y="36"/>
                  <a:pt x="1872" y="0"/>
                  <a:pt x="1684" y="0"/>
                </a:cubicBezTo>
                <a:close/>
              </a:path>
            </a:pathLst>
          </a:custGeom>
          <a:solidFill>
            <a:srgbClr val="A95E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3"/>
          <p:cNvSpPr/>
          <p:nvPr/>
        </p:nvSpPr>
        <p:spPr>
          <a:xfrm>
            <a:off x="2149009" y="1837225"/>
            <a:ext cx="323072" cy="238738"/>
          </a:xfrm>
          <a:custGeom>
            <a:rect b="b" l="l" r="r" t="t"/>
            <a:pathLst>
              <a:path extrusionOk="0" h="3046" w="4122">
                <a:moveTo>
                  <a:pt x="2556" y="0"/>
                </a:moveTo>
                <a:cubicBezTo>
                  <a:pt x="2471" y="0"/>
                  <a:pt x="2381" y="4"/>
                  <a:pt x="2287" y="11"/>
                </a:cubicBezTo>
                <a:cubicBezTo>
                  <a:pt x="1" y="195"/>
                  <a:pt x="667" y="2625"/>
                  <a:pt x="1754" y="3045"/>
                </a:cubicBezTo>
                <a:lnTo>
                  <a:pt x="1907" y="2532"/>
                </a:lnTo>
                <a:cubicBezTo>
                  <a:pt x="1907" y="2532"/>
                  <a:pt x="2317" y="1764"/>
                  <a:pt x="2164" y="933"/>
                </a:cubicBezTo>
                <a:cubicBezTo>
                  <a:pt x="2164" y="933"/>
                  <a:pt x="3332" y="923"/>
                  <a:pt x="4122" y="913"/>
                </a:cubicBezTo>
                <a:cubicBezTo>
                  <a:pt x="4122" y="913"/>
                  <a:pt x="3976" y="0"/>
                  <a:pt x="25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3"/>
          <p:cNvSpPr/>
          <p:nvPr/>
        </p:nvSpPr>
        <p:spPr>
          <a:xfrm>
            <a:off x="2215708" y="2004717"/>
            <a:ext cx="102675" cy="86372"/>
          </a:xfrm>
          <a:custGeom>
            <a:rect b="b" l="l" r="r" t="t"/>
            <a:pathLst>
              <a:path extrusionOk="0" h="1102" w="1310">
                <a:moveTo>
                  <a:pt x="614" y="1"/>
                </a:moveTo>
                <a:cubicBezTo>
                  <a:pt x="572" y="1"/>
                  <a:pt x="527" y="6"/>
                  <a:pt x="482" y="16"/>
                </a:cubicBezTo>
                <a:cubicBezTo>
                  <a:pt x="185" y="78"/>
                  <a:pt x="0" y="375"/>
                  <a:pt x="72" y="672"/>
                </a:cubicBezTo>
                <a:cubicBezTo>
                  <a:pt x="131" y="950"/>
                  <a:pt x="368" y="1102"/>
                  <a:pt x="608" y="1102"/>
                </a:cubicBezTo>
                <a:cubicBezTo>
                  <a:pt x="785" y="1102"/>
                  <a:pt x="964" y="1020"/>
                  <a:pt x="1077" y="847"/>
                </a:cubicBezTo>
                <a:cubicBezTo>
                  <a:pt x="1309" y="466"/>
                  <a:pt x="1028" y="1"/>
                  <a:pt x="614" y="1"/>
                </a:cubicBezTo>
                <a:close/>
              </a:path>
            </a:pathLst>
          </a:custGeom>
          <a:solidFill>
            <a:srgbClr val="A95E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3"/>
          <p:cNvSpPr/>
          <p:nvPr/>
        </p:nvSpPr>
        <p:spPr>
          <a:xfrm>
            <a:off x="2592883" y="1806507"/>
            <a:ext cx="300188" cy="300188"/>
          </a:xfrm>
          <a:custGeom>
            <a:rect b="b" l="l" r="r" t="t"/>
            <a:pathLst>
              <a:path extrusionOk="0" h="5260" w="5260">
                <a:moveTo>
                  <a:pt x="2625" y="1"/>
                </a:moveTo>
                <a:cubicBezTo>
                  <a:pt x="1179" y="1"/>
                  <a:pt x="0" y="1180"/>
                  <a:pt x="0" y="2636"/>
                </a:cubicBezTo>
                <a:cubicBezTo>
                  <a:pt x="0" y="4081"/>
                  <a:pt x="1179" y="5260"/>
                  <a:pt x="2625" y="5260"/>
                </a:cubicBezTo>
                <a:cubicBezTo>
                  <a:pt x="4080" y="5260"/>
                  <a:pt x="5259" y="4081"/>
                  <a:pt x="5259" y="2636"/>
                </a:cubicBezTo>
                <a:cubicBezTo>
                  <a:pt x="5259" y="1180"/>
                  <a:pt x="4080" y="1"/>
                  <a:pt x="26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3"/>
          <p:cNvSpPr/>
          <p:nvPr/>
        </p:nvSpPr>
        <p:spPr>
          <a:xfrm>
            <a:off x="2670670" y="1884351"/>
            <a:ext cx="144558" cy="144558"/>
          </a:xfrm>
          <a:custGeom>
            <a:rect b="b" l="l" r="r" t="t"/>
            <a:pathLst>
              <a:path extrusionOk="0" h="2533" w="2533">
                <a:moveTo>
                  <a:pt x="1262" y="0"/>
                </a:moveTo>
                <a:cubicBezTo>
                  <a:pt x="564" y="0"/>
                  <a:pt x="1" y="564"/>
                  <a:pt x="1" y="1272"/>
                </a:cubicBezTo>
                <a:cubicBezTo>
                  <a:pt x="1" y="1969"/>
                  <a:pt x="564" y="2533"/>
                  <a:pt x="1262" y="2533"/>
                </a:cubicBezTo>
                <a:cubicBezTo>
                  <a:pt x="1959" y="2533"/>
                  <a:pt x="2533" y="1969"/>
                  <a:pt x="2533" y="1272"/>
                </a:cubicBezTo>
                <a:cubicBezTo>
                  <a:pt x="2533" y="564"/>
                  <a:pt x="1959" y="0"/>
                  <a:pt x="12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3"/>
          <p:cNvSpPr/>
          <p:nvPr/>
        </p:nvSpPr>
        <p:spPr>
          <a:xfrm>
            <a:off x="3044008" y="2109885"/>
            <a:ext cx="744116" cy="744116"/>
          </a:xfrm>
          <a:custGeom>
            <a:rect b="b" l="l" r="r" t="t"/>
            <a:pathLst>
              <a:path extrusionOk="0" h="9494" w="9494">
                <a:moveTo>
                  <a:pt x="4747" y="0"/>
                </a:moveTo>
                <a:cubicBezTo>
                  <a:pt x="2123" y="0"/>
                  <a:pt x="1" y="2133"/>
                  <a:pt x="1" y="4747"/>
                </a:cubicBezTo>
                <a:cubicBezTo>
                  <a:pt x="1" y="7371"/>
                  <a:pt x="2123" y="9493"/>
                  <a:pt x="4747" y="9493"/>
                </a:cubicBezTo>
                <a:cubicBezTo>
                  <a:pt x="7361" y="9493"/>
                  <a:pt x="9494" y="7371"/>
                  <a:pt x="9494" y="4747"/>
                </a:cubicBezTo>
                <a:cubicBezTo>
                  <a:pt x="9494" y="2133"/>
                  <a:pt x="7361" y="0"/>
                  <a:pt x="47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3117134" y="2183795"/>
            <a:ext cx="597080" cy="597080"/>
          </a:xfrm>
          <a:custGeom>
            <a:rect b="b" l="l" r="r" t="t"/>
            <a:pathLst>
              <a:path extrusionOk="0" h="7618" w="7618">
                <a:moveTo>
                  <a:pt x="3814" y="0"/>
                </a:moveTo>
                <a:cubicBezTo>
                  <a:pt x="1702" y="0"/>
                  <a:pt x="1" y="1702"/>
                  <a:pt x="1" y="3804"/>
                </a:cubicBezTo>
                <a:cubicBezTo>
                  <a:pt x="1" y="5916"/>
                  <a:pt x="1702" y="7617"/>
                  <a:pt x="3814" y="7617"/>
                </a:cubicBezTo>
                <a:cubicBezTo>
                  <a:pt x="5916" y="7617"/>
                  <a:pt x="7617" y="5916"/>
                  <a:pt x="7617" y="3804"/>
                </a:cubicBezTo>
                <a:cubicBezTo>
                  <a:pt x="7617" y="1702"/>
                  <a:pt x="5916" y="0"/>
                  <a:pt x="3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3"/>
          <p:cNvSpPr/>
          <p:nvPr/>
        </p:nvSpPr>
        <p:spPr>
          <a:xfrm>
            <a:off x="3073791" y="2180111"/>
            <a:ext cx="531164" cy="533281"/>
          </a:xfrm>
          <a:custGeom>
            <a:rect b="b" l="l" r="r" t="t"/>
            <a:pathLst>
              <a:path extrusionOk="0" h="6804" w="6777">
                <a:moveTo>
                  <a:pt x="4309" y="1"/>
                </a:moveTo>
                <a:cubicBezTo>
                  <a:pt x="3205" y="1"/>
                  <a:pt x="2110" y="478"/>
                  <a:pt x="1353" y="1401"/>
                </a:cubicBezTo>
                <a:cubicBezTo>
                  <a:pt x="0" y="3051"/>
                  <a:pt x="277" y="5491"/>
                  <a:pt x="1958" y="6803"/>
                </a:cubicBezTo>
                <a:cubicBezTo>
                  <a:pt x="1251" y="6065"/>
                  <a:pt x="851" y="5091"/>
                  <a:pt x="841" y="4066"/>
                </a:cubicBezTo>
                <a:cubicBezTo>
                  <a:pt x="841" y="1827"/>
                  <a:pt x="2680" y="254"/>
                  <a:pt x="4661" y="254"/>
                </a:cubicBezTo>
                <a:cubicBezTo>
                  <a:pt x="5374" y="254"/>
                  <a:pt x="6106" y="458"/>
                  <a:pt x="6776" y="909"/>
                </a:cubicBezTo>
                <a:cubicBezTo>
                  <a:pt x="6057" y="298"/>
                  <a:pt x="5181" y="1"/>
                  <a:pt x="43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3"/>
          <p:cNvSpPr/>
          <p:nvPr/>
        </p:nvSpPr>
        <p:spPr>
          <a:xfrm>
            <a:off x="3323658" y="2275418"/>
            <a:ext cx="184030" cy="413833"/>
          </a:xfrm>
          <a:custGeom>
            <a:rect b="b" l="l" r="r" t="t"/>
            <a:pathLst>
              <a:path extrusionOk="0" h="5280" w="2348">
                <a:moveTo>
                  <a:pt x="943" y="0"/>
                </a:moveTo>
                <a:lnTo>
                  <a:pt x="943" y="441"/>
                </a:lnTo>
                <a:cubicBezTo>
                  <a:pt x="226" y="472"/>
                  <a:pt x="0" y="728"/>
                  <a:pt x="0" y="1476"/>
                </a:cubicBezTo>
                <a:cubicBezTo>
                  <a:pt x="0" y="2132"/>
                  <a:pt x="62" y="2368"/>
                  <a:pt x="308" y="2532"/>
                </a:cubicBezTo>
                <a:cubicBezTo>
                  <a:pt x="574" y="2727"/>
                  <a:pt x="1159" y="2881"/>
                  <a:pt x="1384" y="3096"/>
                </a:cubicBezTo>
                <a:cubicBezTo>
                  <a:pt x="1497" y="3199"/>
                  <a:pt x="1497" y="3260"/>
                  <a:pt x="1497" y="3465"/>
                </a:cubicBezTo>
                <a:cubicBezTo>
                  <a:pt x="1497" y="3885"/>
                  <a:pt x="1466" y="3998"/>
                  <a:pt x="1159" y="3998"/>
                </a:cubicBezTo>
                <a:cubicBezTo>
                  <a:pt x="841" y="3998"/>
                  <a:pt x="820" y="3814"/>
                  <a:pt x="820" y="3486"/>
                </a:cubicBezTo>
                <a:cubicBezTo>
                  <a:pt x="820" y="3414"/>
                  <a:pt x="820" y="3342"/>
                  <a:pt x="831" y="3270"/>
                </a:cubicBezTo>
                <a:lnTo>
                  <a:pt x="52" y="3270"/>
                </a:lnTo>
                <a:cubicBezTo>
                  <a:pt x="31" y="3424"/>
                  <a:pt x="11" y="3588"/>
                  <a:pt x="21" y="3752"/>
                </a:cubicBezTo>
                <a:cubicBezTo>
                  <a:pt x="21" y="4490"/>
                  <a:pt x="328" y="4706"/>
                  <a:pt x="943" y="4726"/>
                </a:cubicBezTo>
                <a:lnTo>
                  <a:pt x="943" y="5280"/>
                </a:lnTo>
                <a:lnTo>
                  <a:pt x="1384" y="5280"/>
                </a:lnTo>
                <a:lnTo>
                  <a:pt x="1384" y="4726"/>
                </a:lnTo>
                <a:cubicBezTo>
                  <a:pt x="2153" y="4675"/>
                  <a:pt x="2348" y="4316"/>
                  <a:pt x="2348" y="3301"/>
                </a:cubicBezTo>
                <a:cubicBezTo>
                  <a:pt x="2348" y="2583"/>
                  <a:pt x="2133" y="2512"/>
                  <a:pt x="1825" y="2358"/>
                </a:cubicBezTo>
                <a:cubicBezTo>
                  <a:pt x="1599" y="2255"/>
                  <a:pt x="1343" y="2173"/>
                  <a:pt x="1087" y="2050"/>
                </a:cubicBezTo>
                <a:cubicBezTo>
                  <a:pt x="851" y="1948"/>
                  <a:pt x="831" y="1897"/>
                  <a:pt x="831" y="1548"/>
                </a:cubicBezTo>
                <a:cubicBezTo>
                  <a:pt x="831" y="1200"/>
                  <a:pt x="892" y="1118"/>
                  <a:pt x="1148" y="1118"/>
                </a:cubicBezTo>
                <a:cubicBezTo>
                  <a:pt x="1446" y="1118"/>
                  <a:pt x="1487" y="1261"/>
                  <a:pt x="1487" y="1558"/>
                </a:cubicBezTo>
                <a:lnTo>
                  <a:pt x="1487" y="1794"/>
                </a:lnTo>
                <a:lnTo>
                  <a:pt x="2256" y="1794"/>
                </a:lnTo>
                <a:cubicBezTo>
                  <a:pt x="2276" y="1651"/>
                  <a:pt x="2286" y="1507"/>
                  <a:pt x="2286" y="1364"/>
                </a:cubicBezTo>
                <a:cubicBezTo>
                  <a:pt x="2286" y="697"/>
                  <a:pt x="2040" y="472"/>
                  <a:pt x="1384" y="441"/>
                </a:cubicBezTo>
                <a:lnTo>
                  <a:pt x="138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3"/>
          <p:cNvSpPr/>
          <p:nvPr/>
        </p:nvSpPr>
        <p:spPr>
          <a:xfrm>
            <a:off x="3684429" y="2403957"/>
            <a:ext cx="207387" cy="206525"/>
          </a:xfrm>
          <a:custGeom>
            <a:rect b="b" l="l" r="r" t="t"/>
            <a:pathLst>
              <a:path extrusionOk="0" h="2635" w="2646">
                <a:moveTo>
                  <a:pt x="1323" y="0"/>
                </a:moveTo>
                <a:cubicBezTo>
                  <a:pt x="1323" y="728"/>
                  <a:pt x="738" y="1313"/>
                  <a:pt x="0" y="1323"/>
                </a:cubicBezTo>
                <a:cubicBezTo>
                  <a:pt x="728" y="1323"/>
                  <a:pt x="1323" y="1907"/>
                  <a:pt x="1323" y="2635"/>
                </a:cubicBezTo>
                <a:cubicBezTo>
                  <a:pt x="1323" y="1913"/>
                  <a:pt x="1907" y="1323"/>
                  <a:pt x="2627" y="1323"/>
                </a:cubicBezTo>
                <a:cubicBezTo>
                  <a:pt x="2633" y="1323"/>
                  <a:pt x="2639" y="1323"/>
                  <a:pt x="2645" y="1323"/>
                </a:cubicBezTo>
                <a:cubicBezTo>
                  <a:pt x="1917" y="1313"/>
                  <a:pt x="1323" y="728"/>
                  <a:pt x="1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4"/>
          <p:cNvSpPr txBox="1"/>
          <p:nvPr>
            <p:ph type="title"/>
          </p:nvPr>
        </p:nvSpPr>
        <p:spPr>
          <a:xfrm>
            <a:off x="311700" y="445025"/>
            <a:ext cx="522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bonus allocation</a:t>
            </a:r>
            <a:r>
              <a:rPr lang="en"/>
              <a:t> </a:t>
            </a:r>
            <a:endParaRPr/>
          </a:p>
        </p:txBody>
      </p:sp>
      <p:pic>
        <p:nvPicPr>
          <p:cNvPr id="783" name="Google Shape;7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25" y="1624475"/>
            <a:ext cx="3671050" cy="24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4"/>
          <p:cNvSpPr txBox="1"/>
          <p:nvPr/>
        </p:nvSpPr>
        <p:spPr>
          <a:xfrm>
            <a:off x="445625" y="4116550"/>
            <a:ext cx="37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5" name="Google Shape;785;p54"/>
          <p:cNvSpPr txBox="1"/>
          <p:nvPr/>
        </p:nvSpPr>
        <p:spPr>
          <a:xfrm>
            <a:off x="443700" y="4295350"/>
            <a:ext cx="36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Step 1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Calculate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sales contribution of every store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786;p54"/>
          <p:cNvSpPr txBox="1"/>
          <p:nvPr/>
        </p:nvSpPr>
        <p:spPr>
          <a:xfrm>
            <a:off x="4891088" y="4295350"/>
            <a:ext cx="3671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Step 2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Calculate the percent of 2013 target </a:t>
            </a:r>
            <a:b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achieved by every store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7" name="Google Shape;78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175" y="642450"/>
            <a:ext cx="2726950" cy="340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Dividing the $2M bonus</a:t>
            </a:r>
            <a:endParaRPr/>
          </a:p>
        </p:txBody>
      </p:sp>
      <p:pic>
        <p:nvPicPr>
          <p:cNvPr id="793" name="Google Shape;793;p55"/>
          <p:cNvPicPr preferRelativeResize="0"/>
          <p:nvPr/>
        </p:nvPicPr>
        <p:blipFill rotWithShape="1">
          <a:blip r:embed="rId3">
            <a:alphaModFix/>
          </a:blip>
          <a:srcRect b="0" l="0" r="0" t="12265"/>
          <a:stretch/>
        </p:blipFill>
        <p:spPr>
          <a:xfrm>
            <a:off x="486225" y="1195195"/>
            <a:ext cx="3671100" cy="3180056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5"/>
          <p:cNvSpPr txBox="1"/>
          <p:nvPr/>
        </p:nvSpPr>
        <p:spPr>
          <a:xfrm>
            <a:off x="464100" y="4451450"/>
            <a:ext cx="3671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Step 3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Calculate bonus allocation for every store = $2M x % of sales contribution x % of target achieved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95" name="Google Shape;795;p55"/>
          <p:cNvGraphicFramePr/>
          <p:nvPr/>
        </p:nvGraphicFramePr>
        <p:xfrm>
          <a:off x="5690300" y="184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{E9B2304C-36EE-44B7-B76F-A47A8DC43C03}</a:tableStyleId>
              </a:tblPr>
              <a:tblGrid>
                <a:gridCol w="1066800"/>
                <a:gridCol w="895350"/>
              </a:tblGrid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Store 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CE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Bonus Amount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FCEF9"/>
                    </a:solidFill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Store 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$542,330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Store 34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$456,928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Store 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$330,619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Store 39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$306,883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Store 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$172,383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Store 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$157,828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00"/>
                          </a:highlight>
                        </a:rPr>
                        <a:t>Unearned bonus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00"/>
                          </a:highlight>
                        </a:rPr>
                        <a:t>$33,029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$2,000,000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F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6"/>
          <p:cNvSpPr txBox="1"/>
          <p:nvPr>
            <p:ph type="title"/>
          </p:nvPr>
        </p:nvSpPr>
        <p:spPr>
          <a:xfrm>
            <a:off x="4842500" y="1949663"/>
            <a:ext cx="38715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03 DAILY SALES TRENDS</a:t>
            </a:r>
            <a:endParaRPr sz="3200"/>
          </a:p>
        </p:txBody>
      </p:sp>
      <p:sp>
        <p:nvSpPr>
          <p:cNvPr id="801" name="Google Shape;801;p56"/>
          <p:cNvSpPr/>
          <p:nvPr/>
        </p:nvSpPr>
        <p:spPr>
          <a:xfrm>
            <a:off x="696136" y="3909893"/>
            <a:ext cx="4079314" cy="53"/>
          </a:xfrm>
          <a:custGeom>
            <a:rect b="b" l="l" r="r" t="t"/>
            <a:pathLst>
              <a:path extrusionOk="0" fill="none" h="1" w="77399">
                <a:moveTo>
                  <a:pt x="0" y="1"/>
                </a:moveTo>
                <a:lnTo>
                  <a:pt x="77399" y="1"/>
                </a:lnTo>
              </a:path>
            </a:pathLst>
          </a:custGeom>
          <a:noFill/>
          <a:ln cap="flat" cmpd="sng" w="3325">
            <a:solidFill>
              <a:schemeClr val="accent4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6"/>
          <p:cNvSpPr/>
          <p:nvPr/>
        </p:nvSpPr>
        <p:spPr>
          <a:xfrm>
            <a:off x="1485520" y="1337440"/>
            <a:ext cx="2500062" cy="1543223"/>
          </a:xfrm>
          <a:custGeom>
            <a:rect b="b" l="l" r="r" t="t"/>
            <a:pathLst>
              <a:path extrusionOk="0" h="29279" w="47435">
                <a:moveTo>
                  <a:pt x="2399" y="1"/>
                </a:moveTo>
                <a:cubicBezTo>
                  <a:pt x="1067" y="1"/>
                  <a:pt x="1" y="1067"/>
                  <a:pt x="1" y="2389"/>
                </a:cubicBezTo>
                <a:lnTo>
                  <a:pt x="1" y="26880"/>
                </a:lnTo>
                <a:cubicBezTo>
                  <a:pt x="1" y="28213"/>
                  <a:pt x="1067" y="29279"/>
                  <a:pt x="2399" y="29279"/>
                </a:cubicBezTo>
                <a:lnTo>
                  <a:pt x="45046" y="29279"/>
                </a:lnTo>
                <a:cubicBezTo>
                  <a:pt x="46368" y="29279"/>
                  <a:pt x="47434" y="28213"/>
                  <a:pt x="47434" y="26880"/>
                </a:cubicBezTo>
                <a:lnTo>
                  <a:pt x="47434" y="2389"/>
                </a:lnTo>
                <a:cubicBezTo>
                  <a:pt x="47434" y="1067"/>
                  <a:pt x="46368" y="1"/>
                  <a:pt x="4504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6"/>
          <p:cNvSpPr/>
          <p:nvPr/>
        </p:nvSpPr>
        <p:spPr>
          <a:xfrm>
            <a:off x="1512558" y="1364478"/>
            <a:ext cx="2445986" cy="1489198"/>
          </a:xfrm>
          <a:custGeom>
            <a:rect b="b" l="l" r="r" t="t"/>
            <a:pathLst>
              <a:path extrusionOk="0" h="28254" w="46409">
                <a:moveTo>
                  <a:pt x="1927" y="0"/>
                </a:moveTo>
                <a:cubicBezTo>
                  <a:pt x="861" y="0"/>
                  <a:pt x="0" y="862"/>
                  <a:pt x="0" y="1917"/>
                </a:cubicBezTo>
                <a:lnTo>
                  <a:pt x="0" y="26244"/>
                </a:lnTo>
                <a:cubicBezTo>
                  <a:pt x="0" y="27351"/>
                  <a:pt x="902" y="28253"/>
                  <a:pt x="2009" y="28253"/>
                </a:cubicBezTo>
                <a:lnTo>
                  <a:pt x="44399" y="28253"/>
                </a:lnTo>
                <a:cubicBezTo>
                  <a:pt x="45507" y="28253"/>
                  <a:pt x="46409" y="27351"/>
                  <a:pt x="46409" y="26244"/>
                </a:cubicBezTo>
                <a:lnTo>
                  <a:pt x="46409" y="1917"/>
                </a:lnTo>
                <a:cubicBezTo>
                  <a:pt x="46409" y="862"/>
                  <a:pt x="45548" y="0"/>
                  <a:pt x="444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6"/>
          <p:cNvSpPr/>
          <p:nvPr/>
        </p:nvSpPr>
        <p:spPr>
          <a:xfrm>
            <a:off x="1507657" y="1364478"/>
            <a:ext cx="2450888" cy="182684"/>
          </a:xfrm>
          <a:custGeom>
            <a:rect b="b" l="l" r="r" t="t"/>
            <a:pathLst>
              <a:path extrusionOk="0" h="3466" w="46502">
                <a:moveTo>
                  <a:pt x="1918" y="0"/>
                </a:moveTo>
                <a:cubicBezTo>
                  <a:pt x="852" y="0"/>
                  <a:pt x="1" y="862"/>
                  <a:pt x="1" y="1917"/>
                </a:cubicBezTo>
                <a:lnTo>
                  <a:pt x="1" y="3465"/>
                </a:lnTo>
                <a:lnTo>
                  <a:pt x="46502" y="3465"/>
                </a:lnTo>
                <a:lnTo>
                  <a:pt x="46502" y="1917"/>
                </a:lnTo>
                <a:cubicBezTo>
                  <a:pt x="46502" y="862"/>
                  <a:pt x="45641" y="0"/>
                  <a:pt x="445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6"/>
          <p:cNvSpPr/>
          <p:nvPr/>
        </p:nvSpPr>
        <p:spPr>
          <a:xfrm>
            <a:off x="1621660" y="1432575"/>
            <a:ext cx="47066" cy="46488"/>
          </a:xfrm>
          <a:custGeom>
            <a:rect b="b" l="l" r="r" t="t"/>
            <a:pathLst>
              <a:path extrusionOk="0" h="882" w="893">
                <a:moveTo>
                  <a:pt x="452" y="0"/>
                </a:moveTo>
                <a:cubicBezTo>
                  <a:pt x="206" y="0"/>
                  <a:pt x="1" y="195"/>
                  <a:pt x="1" y="441"/>
                </a:cubicBezTo>
                <a:cubicBezTo>
                  <a:pt x="1" y="687"/>
                  <a:pt x="206" y="882"/>
                  <a:pt x="452" y="882"/>
                </a:cubicBezTo>
                <a:cubicBezTo>
                  <a:pt x="688" y="882"/>
                  <a:pt x="893" y="687"/>
                  <a:pt x="893" y="441"/>
                </a:cubicBezTo>
                <a:cubicBezTo>
                  <a:pt x="893" y="195"/>
                  <a:pt x="688" y="0"/>
                  <a:pt x="452" y="0"/>
                </a:cubicBezTo>
                <a:close/>
              </a:path>
            </a:pathLst>
          </a:custGeom>
          <a:solidFill>
            <a:srgbClr val="D5E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6"/>
          <p:cNvSpPr/>
          <p:nvPr/>
        </p:nvSpPr>
        <p:spPr>
          <a:xfrm>
            <a:off x="1761069" y="1432575"/>
            <a:ext cx="46539" cy="46488"/>
          </a:xfrm>
          <a:custGeom>
            <a:rect b="b" l="l" r="r" t="t"/>
            <a:pathLst>
              <a:path extrusionOk="0" h="882" w="883">
                <a:moveTo>
                  <a:pt x="442" y="0"/>
                </a:moveTo>
                <a:cubicBezTo>
                  <a:pt x="196" y="0"/>
                  <a:pt x="1" y="195"/>
                  <a:pt x="1" y="441"/>
                </a:cubicBezTo>
                <a:cubicBezTo>
                  <a:pt x="1" y="687"/>
                  <a:pt x="196" y="882"/>
                  <a:pt x="442" y="882"/>
                </a:cubicBezTo>
                <a:cubicBezTo>
                  <a:pt x="688" y="882"/>
                  <a:pt x="882" y="687"/>
                  <a:pt x="882" y="441"/>
                </a:cubicBezTo>
                <a:cubicBezTo>
                  <a:pt x="882" y="195"/>
                  <a:pt x="688" y="0"/>
                  <a:pt x="442" y="0"/>
                </a:cubicBezTo>
                <a:close/>
              </a:path>
            </a:pathLst>
          </a:custGeom>
          <a:solidFill>
            <a:srgbClr val="D5E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6"/>
          <p:cNvSpPr/>
          <p:nvPr/>
        </p:nvSpPr>
        <p:spPr>
          <a:xfrm>
            <a:off x="1892361" y="1432575"/>
            <a:ext cx="54655" cy="46857"/>
          </a:xfrm>
          <a:custGeom>
            <a:rect b="b" l="l" r="r" t="t"/>
            <a:pathLst>
              <a:path extrusionOk="0" h="889" w="1037">
                <a:moveTo>
                  <a:pt x="596" y="0"/>
                </a:moveTo>
                <a:cubicBezTo>
                  <a:pt x="196" y="0"/>
                  <a:pt x="1" y="472"/>
                  <a:pt x="278" y="759"/>
                </a:cubicBezTo>
                <a:cubicBezTo>
                  <a:pt x="370" y="848"/>
                  <a:pt x="482" y="888"/>
                  <a:pt x="591" y="888"/>
                </a:cubicBezTo>
                <a:cubicBezTo>
                  <a:pt x="820" y="888"/>
                  <a:pt x="1036" y="712"/>
                  <a:pt x="1036" y="441"/>
                </a:cubicBezTo>
                <a:cubicBezTo>
                  <a:pt x="1036" y="195"/>
                  <a:pt x="842" y="0"/>
                  <a:pt x="596" y="0"/>
                </a:cubicBezTo>
                <a:close/>
              </a:path>
            </a:pathLst>
          </a:custGeom>
          <a:solidFill>
            <a:srgbClr val="D5E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6"/>
          <p:cNvSpPr/>
          <p:nvPr/>
        </p:nvSpPr>
        <p:spPr>
          <a:xfrm>
            <a:off x="1639001" y="2608303"/>
            <a:ext cx="1394574" cy="53"/>
          </a:xfrm>
          <a:custGeom>
            <a:rect b="b" l="l" r="r" t="t"/>
            <a:pathLst>
              <a:path extrusionOk="0" fill="none" h="1" w="26460">
                <a:moveTo>
                  <a:pt x="0" y="0"/>
                </a:moveTo>
                <a:lnTo>
                  <a:pt x="26459" y="0"/>
                </a:lnTo>
              </a:path>
            </a:pathLst>
          </a:custGeom>
          <a:noFill/>
          <a:ln cap="rnd" cmpd="sng" w="97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6"/>
          <p:cNvSpPr/>
          <p:nvPr/>
        </p:nvSpPr>
        <p:spPr>
          <a:xfrm>
            <a:off x="1639001" y="2688786"/>
            <a:ext cx="1089834" cy="53"/>
          </a:xfrm>
          <a:custGeom>
            <a:rect b="b" l="l" r="r" t="t"/>
            <a:pathLst>
              <a:path extrusionOk="0" fill="none" h="1" w="20678">
                <a:moveTo>
                  <a:pt x="0" y="1"/>
                </a:moveTo>
                <a:lnTo>
                  <a:pt x="20677" y="1"/>
                </a:lnTo>
              </a:path>
            </a:pathLst>
          </a:custGeom>
          <a:noFill/>
          <a:ln cap="rnd" cmpd="sng" w="97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6"/>
          <p:cNvSpPr/>
          <p:nvPr/>
        </p:nvSpPr>
        <p:spPr>
          <a:xfrm>
            <a:off x="1639001" y="2769321"/>
            <a:ext cx="678630" cy="53"/>
          </a:xfrm>
          <a:custGeom>
            <a:rect b="b" l="l" r="r" t="t"/>
            <a:pathLst>
              <a:path extrusionOk="0" fill="none" h="1" w="12876">
                <a:moveTo>
                  <a:pt x="0" y="0"/>
                </a:moveTo>
                <a:lnTo>
                  <a:pt x="12876" y="0"/>
                </a:lnTo>
              </a:path>
            </a:pathLst>
          </a:custGeom>
          <a:noFill/>
          <a:ln cap="rnd" cmpd="sng" w="97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6"/>
          <p:cNvSpPr/>
          <p:nvPr/>
        </p:nvSpPr>
        <p:spPr>
          <a:xfrm>
            <a:off x="3229680" y="2608303"/>
            <a:ext cx="129180" cy="53"/>
          </a:xfrm>
          <a:custGeom>
            <a:rect b="b" l="l" r="r" t="t"/>
            <a:pathLst>
              <a:path extrusionOk="0" fill="none" h="1" w="2451">
                <a:moveTo>
                  <a:pt x="0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6"/>
          <p:cNvSpPr/>
          <p:nvPr/>
        </p:nvSpPr>
        <p:spPr>
          <a:xfrm>
            <a:off x="3229680" y="2688786"/>
            <a:ext cx="129180" cy="53"/>
          </a:xfrm>
          <a:custGeom>
            <a:rect b="b" l="l" r="r" t="t"/>
            <a:pathLst>
              <a:path extrusionOk="0" fill="none" h="1" w="2451">
                <a:moveTo>
                  <a:pt x="0" y="1"/>
                </a:moveTo>
                <a:lnTo>
                  <a:pt x="2451" y="1"/>
                </a:lnTo>
              </a:path>
            </a:pathLst>
          </a:custGeom>
          <a:noFill/>
          <a:ln cap="rnd" cmpd="sng" w="97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6"/>
          <p:cNvSpPr/>
          <p:nvPr/>
        </p:nvSpPr>
        <p:spPr>
          <a:xfrm>
            <a:off x="3229680" y="2769321"/>
            <a:ext cx="129180" cy="53"/>
          </a:xfrm>
          <a:custGeom>
            <a:rect b="b" l="l" r="r" t="t"/>
            <a:pathLst>
              <a:path extrusionOk="0" fill="none" h="1" w="2451">
                <a:moveTo>
                  <a:pt x="0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6"/>
          <p:cNvSpPr/>
          <p:nvPr/>
        </p:nvSpPr>
        <p:spPr>
          <a:xfrm>
            <a:off x="3466332" y="2608303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6"/>
          <p:cNvSpPr/>
          <p:nvPr/>
        </p:nvSpPr>
        <p:spPr>
          <a:xfrm>
            <a:off x="3466332" y="2688786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1"/>
                </a:moveTo>
                <a:lnTo>
                  <a:pt x="2451" y="1"/>
                </a:lnTo>
              </a:path>
            </a:pathLst>
          </a:custGeom>
          <a:noFill/>
          <a:ln cap="rnd" cmpd="sng" w="97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6"/>
          <p:cNvSpPr/>
          <p:nvPr/>
        </p:nvSpPr>
        <p:spPr>
          <a:xfrm>
            <a:off x="3466332" y="2769321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rgbClr val="B9DB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6"/>
          <p:cNvSpPr/>
          <p:nvPr/>
        </p:nvSpPr>
        <p:spPr>
          <a:xfrm>
            <a:off x="3702983" y="2608303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6"/>
          <p:cNvSpPr/>
          <p:nvPr/>
        </p:nvSpPr>
        <p:spPr>
          <a:xfrm>
            <a:off x="3702983" y="2688786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1"/>
                </a:moveTo>
                <a:lnTo>
                  <a:pt x="2451" y="1"/>
                </a:lnTo>
              </a:path>
            </a:pathLst>
          </a:custGeom>
          <a:noFill/>
          <a:ln cap="rnd" cmpd="sng" w="97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6"/>
          <p:cNvSpPr/>
          <p:nvPr/>
        </p:nvSpPr>
        <p:spPr>
          <a:xfrm>
            <a:off x="3702983" y="2769321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6"/>
          <p:cNvSpPr/>
          <p:nvPr/>
        </p:nvSpPr>
        <p:spPr>
          <a:xfrm>
            <a:off x="3822943" y="1592487"/>
            <a:ext cx="53" cy="309657"/>
          </a:xfrm>
          <a:custGeom>
            <a:rect b="b" l="l" r="r" t="t"/>
            <a:pathLst>
              <a:path extrusionOk="0" fill="none" h="5875" w="1">
                <a:moveTo>
                  <a:pt x="1" y="1"/>
                </a:moveTo>
                <a:lnTo>
                  <a:pt x="1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6"/>
          <p:cNvSpPr/>
          <p:nvPr/>
        </p:nvSpPr>
        <p:spPr>
          <a:xfrm>
            <a:off x="3822943" y="1688677"/>
            <a:ext cx="53" cy="140518"/>
          </a:xfrm>
          <a:custGeom>
            <a:rect b="b" l="l" r="r" t="t"/>
            <a:pathLst>
              <a:path extrusionOk="0" fill="none" h="2666" w="1">
                <a:moveTo>
                  <a:pt x="1" y="0"/>
                </a:moveTo>
                <a:lnTo>
                  <a:pt x="1" y="2666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6"/>
          <p:cNvSpPr/>
          <p:nvPr/>
        </p:nvSpPr>
        <p:spPr>
          <a:xfrm>
            <a:off x="3753792" y="1644878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6"/>
          <p:cNvSpPr/>
          <p:nvPr/>
        </p:nvSpPr>
        <p:spPr>
          <a:xfrm>
            <a:off x="3753792" y="1789189"/>
            <a:ext cx="53" cy="92449"/>
          </a:xfrm>
          <a:custGeom>
            <a:rect b="b" l="l" r="r" t="t"/>
            <a:pathLst>
              <a:path extrusionOk="0" fill="none" h="1754" w="1">
                <a:moveTo>
                  <a:pt x="0" y="0"/>
                </a:moveTo>
                <a:lnTo>
                  <a:pt x="0" y="1753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6"/>
          <p:cNvSpPr/>
          <p:nvPr/>
        </p:nvSpPr>
        <p:spPr>
          <a:xfrm>
            <a:off x="3685169" y="1671916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6"/>
          <p:cNvSpPr/>
          <p:nvPr/>
        </p:nvSpPr>
        <p:spPr>
          <a:xfrm>
            <a:off x="3685169" y="1829667"/>
            <a:ext cx="53" cy="145420"/>
          </a:xfrm>
          <a:custGeom>
            <a:rect b="b" l="l" r="r" t="t"/>
            <a:pathLst>
              <a:path extrusionOk="0" fill="none" h="2759" w="1">
                <a:moveTo>
                  <a:pt x="0" y="1"/>
                </a:moveTo>
                <a:lnTo>
                  <a:pt x="0" y="2759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6"/>
          <p:cNvSpPr/>
          <p:nvPr/>
        </p:nvSpPr>
        <p:spPr>
          <a:xfrm>
            <a:off x="3616545" y="1656790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6"/>
          <p:cNvSpPr/>
          <p:nvPr/>
        </p:nvSpPr>
        <p:spPr>
          <a:xfrm>
            <a:off x="3616545" y="1702170"/>
            <a:ext cx="53" cy="191328"/>
          </a:xfrm>
          <a:custGeom>
            <a:rect b="b" l="l" r="r" t="t"/>
            <a:pathLst>
              <a:path extrusionOk="0" fill="none" h="3630" w="1">
                <a:moveTo>
                  <a:pt x="0" y="1"/>
                </a:moveTo>
                <a:lnTo>
                  <a:pt x="0" y="3630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6"/>
          <p:cNvSpPr/>
          <p:nvPr/>
        </p:nvSpPr>
        <p:spPr>
          <a:xfrm>
            <a:off x="3547394" y="1762677"/>
            <a:ext cx="53" cy="232387"/>
          </a:xfrm>
          <a:custGeom>
            <a:rect b="b" l="l" r="r" t="t"/>
            <a:pathLst>
              <a:path extrusionOk="0" fill="none" h="4409" w="1">
                <a:moveTo>
                  <a:pt x="0" y="1"/>
                </a:moveTo>
                <a:lnTo>
                  <a:pt x="0" y="4409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6"/>
          <p:cNvSpPr/>
          <p:nvPr/>
        </p:nvSpPr>
        <p:spPr>
          <a:xfrm>
            <a:off x="3547394" y="1822657"/>
            <a:ext cx="53" cy="102200"/>
          </a:xfrm>
          <a:custGeom>
            <a:rect b="b" l="l" r="r" t="t"/>
            <a:pathLst>
              <a:path extrusionOk="0" fill="none" h="1939" w="1">
                <a:moveTo>
                  <a:pt x="0" y="1"/>
                </a:moveTo>
                <a:lnTo>
                  <a:pt x="0" y="1938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6"/>
          <p:cNvSpPr/>
          <p:nvPr/>
        </p:nvSpPr>
        <p:spPr>
          <a:xfrm>
            <a:off x="3478770" y="1796199"/>
            <a:ext cx="53" cy="276135"/>
          </a:xfrm>
          <a:custGeom>
            <a:rect b="b" l="l" r="r" t="t"/>
            <a:pathLst>
              <a:path extrusionOk="0" fill="none" h="5239" w="1">
                <a:moveTo>
                  <a:pt x="0" y="0"/>
                </a:moveTo>
                <a:lnTo>
                  <a:pt x="0" y="5239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6"/>
          <p:cNvSpPr/>
          <p:nvPr/>
        </p:nvSpPr>
        <p:spPr>
          <a:xfrm>
            <a:off x="3478770" y="1868618"/>
            <a:ext cx="53" cy="164289"/>
          </a:xfrm>
          <a:custGeom>
            <a:rect b="b" l="l" r="r" t="t"/>
            <a:pathLst>
              <a:path extrusionOk="0" fill="none" h="3117" w="1">
                <a:moveTo>
                  <a:pt x="0" y="0"/>
                </a:moveTo>
                <a:lnTo>
                  <a:pt x="0" y="3116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6"/>
          <p:cNvSpPr/>
          <p:nvPr/>
        </p:nvSpPr>
        <p:spPr>
          <a:xfrm>
            <a:off x="3410147" y="1747023"/>
            <a:ext cx="53" cy="240504"/>
          </a:xfrm>
          <a:custGeom>
            <a:rect b="b" l="l" r="r" t="t"/>
            <a:pathLst>
              <a:path extrusionOk="0" fill="none" h="4563" w="1">
                <a:moveTo>
                  <a:pt x="0" y="0"/>
                </a:moveTo>
                <a:lnTo>
                  <a:pt x="0" y="4562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6"/>
          <p:cNvSpPr/>
          <p:nvPr/>
        </p:nvSpPr>
        <p:spPr>
          <a:xfrm>
            <a:off x="3410147" y="1803736"/>
            <a:ext cx="53" cy="136249"/>
          </a:xfrm>
          <a:custGeom>
            <a:rect b="b" l="l" r="r" t="t"/>
            <a:pathLst>
              <a:path extrusionOk="0" fill="none" h="2585" w="1">
                <a:moveTo>
                  <a:pt x="0" y="1"/>
                </a:moveTo>
                <a:lnTo>
                  <a:pt x="0" y="2584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6"/>
          <p:cNvSpPr/>
          <p:nvPr/>
        </p:nvSpPr>
        <p:spPr>
          <a:xfrm>
            <a:off x="3341523" y="1650834"/>
            <a:ext cx="53" cy="288046"/>
          </a:xfrm>
          <a:custGeom>
            <a:rect b="b" l="l" r="r" t="t"/>
            <a:pathLst>
              <a:path extrusionOk="0" fill="none" h="5465" w="1">
                <a:moveTo>
                  <a:pt x="0" y="1"/>
                </a:moveTo>
                <a:lnTo>
                  <a:pt x="0" y="546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6"/>
          <p:cNvSpPr/>
          <p:nvPr/>
        </p:nvSpPr>
        <p:spPr>
          <a:xfrm>
            <a:off x="3341523" y="1706492"/>
            <a:ext cx="53" cy="181050"/>
          </a:xfrm>
          <a:custGeom>
            <a:rect b="b" l="l" r="r" t="t"/>
            <a:pathLst>
              <a:path extrusionOk="0" fill="none" h="3435" w="1">
                <a:moveTo>
                  <a:pt x="0" y="1"/>
                </a:moveTo>
                <a:lnTo>
                  <a:pt x="0" y="3435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6"/>
          <p:cNvSpPr/>
          <p:nvPr/>
        </p:nvSpPr>
        <p:spPr>
          <a:xfrm>
            <a:off x="3272372" y="1787028"/>
            <a:ext cx="53" cy="228592"/>
          </a:xfrm>
          <a:custGeom>
            <a:rect b="b" l="l" r="r" t="t"/>
            <a:pathLst>
              <a:path extrusionOk="0" fill="none" h="4337" w="1">
                <a:moveTo>
                  <a:pt x="0" y="0"/>
                </a:moveTo>
                <a:lnTo>
                  <a:pt x="0" y="4336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6"/>
          <p:cNvSpPr/>
          <p:nvPr/>
        </p:nvSpPr>
        <p:spPr>
          <a:xfrm>
            <a:off x="3272372" y="1841579"/>
            <a:ext cx="53" cy="110791"/>
          </a:xfrm>
          <a:custGeom>
            <a:rect b="b" l="l" r="r" t="t"/>
            <a:pathLst>
              <a:path extrusionOk="0" fill="none" h="2102" w="1">
                <a:moveTo>
                  <a:pt x="0" y="0"/>
                </a:moveTo>
                <a:lnTo>
                  <a:pt x="0" y="2102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6"/>
          <p:cNvSpPr/>
          <p:nvPr/>
        </p:nvSpPr>
        <p:spPr>
          <a:xfrm>
            <a:off x="3203748" y="1880477"/>
            <a:ext cx="53" cy="230226"/>
          </a:xfrm>
          <a:custGeom>
            <a:rect b="b" l="l" r="r" t="t"/>
            <a:pathLst>
              <a:path extrusionOk="0" fill="none" h="4368" w="1">
                <a:moveTo>
                  <a:pt x="0" y="1"/>
                </a:moveTo>
                <a:lnTo>
                  <a:pt x="0" y="4368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6"/>
          <p:cNvSpPr/>
          <p:nvPr/>
        </p:nvSpPr>
        <p:spPr>
          <a:xfrm>
            <a:off x="3203748" y="1953422"/>
            <a:ext cx="53" cy="84332"/>
          </a:xfrm>
          <a:custGeom>
            <a:rect b="b" l="l" r="r" t="t"/>
            <a:pathLst>
              <a:path extrusionOk="0" fill="none" h="1600" w="1">
                <a:moveTo>
                  <a:pt x="0" y="0"/>
                </a:moveTo>
                <a:lnTo>
                  <a:pt x="0" y="1600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6"/>
          <p:cNvSpPr/>
          <p:nvPr/>
        </p:nvSpPr>
        <p:spPr>
          <a:xfrm>
            <a:off x="3135125" y="1821023"/>
            <a:ext cx="53" cy="234548"/>
          </a:xfrm>
          <a:custGeom>
            <a:rect b="b" l="l" r="r" t="t"/>
            <a:pathLst>
              <a:path extrusionOk="0" fill="none" h="4450" w="1">
                <a:moveTo>
                  <a:pt x="0" y="1"/>
                </a:moveTo>
                <a:lnTo>
                  <a:pt x="0" y="4450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6"/>
          <p:cNvSpPr/>
          <p:nvPr/>
        </p:nvSpPr>
        <p:spPr>
          <a:xfrm>
            <a:off x="3135125" y="1893442"/>
            <a:ext cx="53" cy="88654"/>
          </a:xfrm>
          <a:custGeom>
            <a:rect b="b" l="l" r="r" t="t"/>
            <a:pathLst>
              <a:path extrusionOk="0" fill="none" h="1682" w="1">
                <a:moveTo>
                  <a:pt x="0" y="1"/>
                </a:moveTo>
                <a:lnTo>
                  <a:pt x="0" y="1682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6"/>
          <p:cNvSpPr/>
          <p:nvPr/>
        </p:nvSpPr>
        <p:spPr>
          <a:xfrm>
            <a:off x="3066501" y="1880477"/>
            <a:ext cx="53" cy="284831"/>
          </a:xfrm>
          <a:custGeom>
            <a:rect b="b" l="l" r="r" t="t"/>
            <a:pathLst>
              <a:path extrusionOk="0" fill="none" h="5404" w="1">
                <a:moveTo>
                  <a:pt x="0" y="1"/>
                </a:moveTo>
                <a:lnTo>
                  <a:pt x="0" y="5403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6"/>
          <p:cNvSpPr/>
          <p:nvPr/>
        </p:nvSpPr>
        <p:spPr>
          <a:xfrm>
            <a:off x="3066501" y="1953422"/>
            <a:ext cx="53" cy="164289"/>
          </a:xfrm>
          <a:custGeom>
            <a:rect b="b" l="l" r="r" t="t"/>
            <a:pathLst>
              <a:path extrusionOk="0" fill="none" h="3117" w="1">
                <a:moveTo>
                  <a:pt x="0" y="0"/>
                </a:moveTo>
                <a:lnTo>
                  <a:pt x="0" y="3117"/>
                </a:lnTo>
              </a:path>
            </a:pathLst>
          </a:custGeom>
          <a:noFill/>
          <a:ln cap="flat" cmpd="sng" w="2025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6"/>
          <p:cNvSpPr/>
          <p:nvPr/>
        </p:nvSpPr>
        <p:spPr>
          <a:xfrm>
            <a:off x="2997350" y="1880477"/>
            <a:ext cx="53" cy="197284"/>
          </a:xfrm>
          <a:custGeom>
            <a:rect b="b" l="l" r="r" t="t"/>
            <a:pathLst>
              <a:path extrusionOk="0" fill="none" h="3743" w="1">
                <a:moveTo>
                  <a:pt x="0" y="1"/>
                </a:moveTo>
                <a:lnTo>
                  <a:pt x="0" y="3742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6"/>
          <p:cNvSpPr/>
          <p:nvPr/>
        </p:nvSpPr>
        <p:spPr>
          <a:xfrm>
            <a:off x="2997350" y="1953422"/>
            <a:ext cx="53" cy="80010"/>
          </a:xfrm>
          <a:custGeom>
            <a:rect b="b" l="l" r="r" t="t"/>
            <a:pathLst>
              <a:path extrusionOk="0" fill="none" h="1518" w="1">
                <a:moveTo>
                  <a:pt x="0" y="0"/>
                </a:moveTo>
                <a:lnTo>
                  <a:pt x="0" y="1518"/>
                </a:lnTo>
              </a:path>
            </a:pathLst>
          </a:custGeom>
          <a:noFill/>
          <a:ln cap="flat" cmpd="sng" w="20250">
            <a:solidFill>
              <a:schemeClr val="accent3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6"/>
          <p:cNvSpPr/>
          <p:nvPr/>
        </p:nvSpPr>
        <p:spPr>
          <a:xfrm>
            <a:off x="2928726" y="1849696"/>
            <a:ext cx="53" cy="205875"/>
          </a:xfrm>
          <a:custGeom>
            <a:rect b="b" l="l" r="r" t="t"/>
            <a:pathLst>
              <a:path extrusionOk="0" fill="none" h="3906" w="1">
                <a:moveTo>
                  <a:pt x="0" y="0"/>
                </a:moveTo>
                <a:lnTo>
                  <a:pt x="0" y="3906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6"/>
          <p:cNvSpPr/>
          <p:nvPr/>
        </p:nvSpPr>
        <p:spPr>
          <a:xfrm>
            <a:off x="2928726" y="1922062"/>
            <a:ext cx="53" cy="60034"/>
          </a:xfrm>
          <a:custGeom>
            <a:rect b="b" l="l" r="r" t="t"/>
            <a:pathLst>
              <a:path extrusionOk="0" fill="none" h="1139" w="1">
                <a:moveTo>
                  <a:pt x="0" y="1"/>
                </a:moveTo>
                <a:lnTo>
                  <a:pt x="0" y="1139"/>
                </a:lnTo>
              </a:path>
            </a:pathLst>
          </a:custGeom>
          <a:noFill/>
          <a:ln cap="flat" cmpd="sng" w="20250">
            <a:solidFill>
              <a:schemeClr val="accent3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6"/>
          <p:cNvSpPr/>
          <p:nvPr/>
        </p:nvSpPr>
        <p:spPr>
          <a:xfrm>
            <a:off x="2859576" y="1880477"/>
            <a:ext cx="53" cy="394516"/>
          </a:xfrm>
          <a:custGeom>
            <a:rect b="b" l="l" r="r" t="t"/>
            <a:pathLst>
              <a:path extrusionOk="0" fill="none" h="7485" w="1">
                <a:moveTo>
                  <a:pt x="0" y="1"/>
                </a:moveTo>
                <a:lnTo>
                  <a:pt x="0" y="748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6"/>
          <p:cNvSpPr/>
          <p:nvPr/>
        </p:nvSpPr>
        <p:spPr>
          <a:xfrm>
            <a:off x="2859576" y="1953422"/>
            <a:ext cx="53" cy="278296"/>
          </a:xfrm>
          <a:custGeom>
            <a:rect b="b" l="l" r="r" t="t"/>
            <a:pathLst>
              <a:path extrusionOk="0" fill="none" h="5280" w="1">
                <a:moveTo>
                  <a:pt x="0" y="0"/>
                </a:moveTo>
                <a:lnTo>
                  <a:pt x="0" y="5280"/>
                </a:lnTo>
              </a:path>
            </a:pathLst>
          </a:custGeom>
          <a:noFill/>
          <a:ln cap="flat" cmpd="sng" w="20250">
            <a:solidFill>
              <a:schemeClr val="accent3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6"/>
          <p:cNvSpPr/>
          <p:nvPr/>
        </p:nvSpPr>
        <p:spPr>
          <a:xfrm>
            <a:off x="2790952" y="1991266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6"/>
          <p:cNvSpPr/>
          <p:nvPr/>
        </p:nvSpPr>
        <p:spPr>
          <a:xfrm>
            <a:off x="2790952" y="2064212"/>
            <a:ext cx="53" cy="164289"/>
          </a:xfrm>
          <a:custGeom>
            <a:rect b="b" l="l" r="r" t="t"/>
            <a:pathLst>
              <a:path extrusionOk="0" fill="none" h="3117" w="1">
                <a:moveTo>
                  <a:pt x="0" y="0"/>
                </a:moveTo>
                <a:lnTo>
                  <a:pt x="0" y="3116"/>
                </a:lnTo>
              </a:path>
            </a:pathLst>
          </a:custGeom>
          <a:noFill/>
          <a:ln cap="flat" cmpd="sng" w="20250">
            <a:solidFill>
              <a:schemeClr val="accent3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6"/>
          <p:cNvSpPr/>
          <p:nvPr/>
        </p:nvSpPr>
        <p:spPr>
          <a:xfrm>
            <a:off x="2722328" y="2004232"/>
            <a:ext cx="53" cy="352877"/>
          </a:xfrm>
          <a:custGeom>
            <a:rect b="b" l="l" r="r" t="t"/>
            <a:pathLst>
              <a:path extrusionOk="0" fill="none" h="6695" w="1">
                <a:moveTo>
                  <a:pt x="0" y="0"/>
                </a:moveTo>
                <a:lnTo>
                  <a:pt x="0" y="669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6"/>
          <p:cNvSpPr/>
          <p:nvPr/>
        </p:nvSpPr>
        <p:spPr>
          <a:xfrm>
            <a:off x="2722328" y="2071222"/>
            <a:ext cx="53" cy="212938"/>
          </a:xfrm>
          <a:custGeom>
            <a:rect b="b" l="l" r="r" t="t"/>
            <a:pathLst>
              <a:path extrusionOk="0" fill="none" h="4040" w="1">
                <a:moveTo>
                  <a:pt x="0" y="0"/>
                </a:moveTo>
                <a:lnTo>
                  <a:pt x="0" y="4039"/>
                </a:lnTo>
              </a:path>
            </a:pathLst>
          </a:custGeom>
          <a:noFill/>
          <a:ln cap="flat" cmpd="sng" w="20250">
            <a:solidFill>
              <a:schemeClr val="accent3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6"/>
          <p:cNvSpPr/>
          <p:nvPr/>
        </p:nvSpPr>
        <p:spPr>
          <a:xfrm>
            <a:off x="2653704" y="2206836"/>
            <a:ext cx="53" cy="285885"/>
          </a:xfrm>
          <a:custGeom>
            <a:rect b="b" l="l" r="r" t="t"/>
            <a:pathLst>
              <a:path extrusionOk="0" fill="none" h="5424" w="1">
                <a:moveTo>
                  <a:pt x="0" y="0"/>
                </a:moveTo>
                <a:lnTo>
                  <a:pt x="0" y="5423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6"/>
          <p:cNvSpPr/>
          <p:nvPr/>
        </p:nvSpPr>
        <p:spPr>
          <a:xfrm>
            <a:off x="2653704" y="2256011"/>
            <a:ext cx="53" cy="164289"/>
          </a:xfrm>
          <a:custGeom>
            <a:rect b="b" l="l" r="r" t="t"/>
            <a:pathLst>
              <a:path extrusionOk="0" fill="none" h="3117" w="1">
                <a:moveTo>
                  <a:pt x="0" y="0"/>
                </a:moveTo>
                <a:lnTo>
                  <a:pt x="0" y="3117"/>
                </a:lnTo>
              </a:path>
            </a:pathLst>
          </a:custGeom>
          <a:noFill/>
          <a:ln cap="flat" cmpd="sng" w="20250">
            <a:solidFill>
              <a:schemeClr val="accent3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6"/>
          <p:cNvSpPr/>
          <p:nvPr/>
        </p:nvSpPr>
        <p:spPr>
          <a:xfrm>
            <a:off x="2584554" y="1931286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6"/>
          <p:cNvSpPr/>
          <p:nvPr/>
        </p:nvSpPr>
        <p:spPr>
          <a:xfrm>
            <a:off x="2584554" y="2004232"/>
            <a:ext cx="53" cy="202660"/>
          </a:xfrm>
          <a:custGeom>
            <a:rect b="b" l="l" r="r" t="t"/>
            <a:pathLst>
              <a:path extrusionOk="0" fill="none" h="3845" w="1">
                <a:moveTo>
                  <a:pt x="0" y="0"/>
                </a:moveTo>
                <a:lnTo>
                  <a:pt x="0" y="3844"/>
                </a:lnTo>
              </a:path>
            </a:pathLst>
          </a:custGeom>
          <a:noFill/>
          <a:ln cap="flat" cmpd="sng" w="20250">
            <a:solidFill>
              <a:schemeClr val="accent3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6"/>
          <p:cNvSpPr/>
          <p:nvPr/>
        </p:nvSpPr>
        <p:spPr>
          <a:xfrm>
            <a:off x="2515930" y="1956638"/>
            <a:ext cx="53" cy="309709"/>
          </a:xfrm>
          <a:custGeom>
            <a:rect b="b" l="l" r="r" t="t"/>
            <a:pathLst>
              <a:path extrusionOk="0" fill="none" h="5876" w="1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56"/>
          <p:cNvSpPr/>
          <p:nvPr/>
        </p:nvSpPr>
        <p:spPr>
          <a:xfrm>
            <a:off x="2515930" y="2073383"/>
            <a:ext cx="53" cy="120542"/>
          </a:xfrm>
          <a:custGeom>
            <a:rect b="b" l="l" r="r" t="t"/>
            <a:pathLst>
              <a:path extrusionOk="0" fill="none" h="2287" w="1">
                <a:moveTo>
                  <a:pt x="0" y="0"/>
                </a:moveTo>
                <a:lnTo>
                  <a:pt x="0" y="2286"/>
                </a:lnTo>
              </a:path>
            </a:pathLst>
          </a:custGeom>
          <a:noFill/>
          <a:ln cap="flat" cmpd="sng" w="20250">
            <a:solidFill>
              <a:schemeClr val="accent3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6"/>
          <p:cNvSpPr/>
          <p:nvPr/>
        </p:nvSpPr>
        <p:spPr>
          <a:xfrm>
            <a:off x="2447306" y="2073383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6"/>
          <p:cNvSpPr/>
          <p:nvPr/>
        </p:nvSpPr>
        <p:spPr>
          <a:xfrm>
            <a:off x="2447306" y="2205729"/>
            <a:ext cx="53" cy="104888"/>
          </a:xfrm>
          <a:custGeom>
            <a:rect b="b" l="l" r="r" t="t"/>
            <a:pathLst>
              <a:path extrusionOk="0" fill="none" h="1990" w="1">
                <a:moveTo>
                  <a:pt x="0" y="1"/>
                </a:moveTo>
                <a:lnTo>
                  <a:pt x="0" y="1990"/>
                </a:lnTo>
              </a:path>
            </a:pathLst>
          </a:custGeom>
          <a:noFill/>
          <a:ln cap="flat" cmpd="sng" w="20250">
            <a:solidFill>
              <a:schemeClr val="accent3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6"/>
          <p:cNvSpPr/>
          <p:nvPr/>
        </p:nvSpPr>
        <p:spPr>
          <a:xfrm>
            <a:off x="2378155" y="2146329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6"/>
          <p:cNvSpPr/>
          <p:nvPr/>
        </p:nvSpPr>
        <p:spPr>
          <a:xfrm>
            <a:off x="2378155" y="2300865"/>
            <a:ext cx="53" cy="82171"/>
          </a:xfrm>
          <a:custGeom>
            <a:rect b="b" l="l" r="r" t="t"/>
            <a:pathLst>
              <a:path extrusionOk="0" fill="none" h="1559" w="1">
                <a:moveTo>
                  <a:pt x="0" y="0"/>
                </a:moveTo>
                <a:lnTo>
                  <a:pt x="0" y="1558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6"/>
          <p:cNvSpPr/>
          <p:nvPr/>
        </p:nvSpPr>
        <p:spPr>
          <a:xfrm>
            <a:off x="2309532" y="2103109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6"/>
          <p:cNvSpPr/>
          <p:nvPr/>
        </p:nvSpPr>
        <p:spPr>
          <a:xfrm>
            <a:off x="2309532" y="2240305"/>
            <a:ext cx="53" cy="100039"/>
          </a:xfrm>
          <a:custGeom>
            <a:rect b="b" l="l" r="r" t="t"/>
            <a:pathLst>
              <a:path extrusionOk="0" fill="none" h="1898" w="1">
                <a:moveTo>
                  <a:pt x="0" y="1"/>
                </a:moveTo>
                <a:lnTo>
                  <a:pt x="0" y="1898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6"/>
          <p:cNvSpPr/>
          <p:nvPr/>
        </p:nvSpPr>
        <p:spPr>
          <a:xfrm>
            <a:off x="2240908" y="2073383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6"/>
          <p:cNvSpPr/>
          <p:nvPr/>
        </p:nvSpPr>
        <p:spPr>
          <a:xfrm>
            <a:off x="2240908" y="2185226"/>
            <a:ext cx="53" cy="125391"/>
          </a:xfrm>
          <a:custGeom>
            <a:rect b="b" l="l" r="r" t="t"/>
            <a:pathLst>
              <a:path extrusionOk="0" fill="none" h="2379" w="1">
                <a:moveTo>
                  <a:pt x="0" y="0"/>
                </a:moveTo>
                <a:lnTo>
                  <a:pt x="0" y="2379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6"/>
          <p:cNvSpPr/>
          <p:nvPr/>
        </p:nvSpPr>
        <p:spPr>
          <a:xfrm>
            <a:off x="2172284" y="2149544"/>
            <a:ext cx="53" cy="310236"/>
          </a:xfrm>
          <a:custGeom>
            <a:rect b="b" l="l" r="r" t="t"/>
            <a:pathLst>
              <a:path extrusionOk="0" fill="none" h="5886" w="1">
                <a:moveTo>
                  <a:pt x="0" y="1"/>
                </a:moveTo>
                <a:lnTo>
                  <a:pt x="0" y="588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6"/>
          <p:cNvSpPr/>
          <p:nvPr/>
        </p:nvSpPr>
        <p:spPr>
          <a:xfrm>
            <a:off x="2172284" y="2193870"/>
            <a:ext cx="53" cy="192962"/>
          </a:xfrm>
          <a:custGeom>
            <a:rect b="b" l="l" r="r" t="t"/>
            <a:pathLst>
              <a:path extrusionOk="0" fill="none" h="3661" w="1">
                <a:moveTo>
                  <a:pt x="0" y="0"/>
                </a:moveTo>
                <a:lnTo>
                  <a:pt x="0" y="3660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6"/>
          <p:cNvSpPr/>
          <p:nvPr/>
        </p:nvSpPr>
        <p:spPr>
          <a:xfrm>
            <a:off x="2103133" y="2020940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6"/>
          <p:cNvSpPr/>
          <p:nvPr/>
        </p:nvSpPr>
        <p:spPr>
          <a:xfrm>
            <a:off x="2103133" y="2093886"/>
            <a:ext cx="53" cy="187006"/>
          </a:xfrm>
          <a:custGeom>
            <a:rect b="b" l="l" r="r" t="t"/>
            <a:pathLst>
              <a:path extrusionOk="0" fill="none" h="3548" w="1">
                <a:moveTo>
                  <a:pt x="0" y="1"/>
                </a:moveTo>
                <a:lnTo>
                  <a:pt x="0" y="3548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6"/>
          <p:cNvSpPr/>
          <p:nvPr/>
        </p:nvSpPr>
        <p:spPr>
          <a:xfrm>
            <a:off x="2034510" y="1893442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6"/>
          <p:cNvSpPr/>
          <p:nvPr/>
        </p:nvSpPr>
        <p:spPr>
          <a:xfrm>
            <a:off x="2034510" y="1966388"/>
            <a:ext cx="53" cy="189167"/>
          </a:xfrm>
          <a:custGeom>
            <a:rect b="b" l="l" r="r" t="t"/>
            <a:pathLst>
              <a:path extrusionOk="0" fill="none" h="3589" w="1">
                <a:moveTo>
                  <a:pt x="0" y="1"/>
                </a:moveTo>
                <a:lnTo>
                  <a:pt x="0" y="3589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6"/>
          <p:cNvSpPr/>
          <p:nvPr/>
        </p:nvSpPr>
        <p:spPr>
          <a:xfrm>
            <a:off x="1965886" y="1945833"/>
            <a:ext cx="53" cy="309709"/>
          </a:xfrm>
          <a:custGeom>
            <a:rect b="b" l="l" r="r" t="t"/>
            <a:pathLst>
              <a:path extrusionOk="0" fill="none" h="5876" w="1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6"/>
          <p:cNvSpPr/>
          <p:nvPr/>
        </p:nvSpPr>
        <p:spPr>
          <a:xfrm>
            <a:off x="1965886" y="1998276"/>
            <a:ext cx="53" cy="184845"/>
          </a:xfrm>
          <a:custGeom>
            <a:rect b="b" l="l" r="r" t="t"/>
            <a:pathLst>
              <a:path extrusionOk="0" fill="none" h="3507" w="1">
                <a:moveTo>
                  <a:pt x="0" y="0"/>
                </a:moveTo>
                <a:lnTo>
                  <a:pt x="0" y="3506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6"/>
          <p:cNvSpPr/>
          <p:nvPr/>
        </p:nvSpPr>
        <p:spPr>
          <a:xfrm>
            <a:off x="1897262" y="1881583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6"/>
          <p:cNvSpPr/>
          <p:nvPr/>
        </p:nvSpPr>
        <p:spPr>
          <a:xfrm>
            <a:off x="1897262" y="1954477"/>
            <a:ext cx="53" cy="51390"/>
          </a:xfrm>
          <a:custGeom>
            <a:rect b="b" l="l" r="r" t="t"/>
            <a:pathLst>
              <a:path extrusionOk="0" fill="none" h="975" w="1">
                <a:moveTo>
                  <a:pt x="0" y="1"/>
                </a:moveTo>
                <a:lnTo>
                  <a:pt x="0" y="975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6"/>
          <p:cNvSpPr/>
          <p:nvPr/>
        </p:nvSpPr>
        <p:spPr>
          <a:xfrm>
            <a:off x="1828111" y="1811325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6"/>
          <p:cNvSpPr/>
          <p:nvPr/>
        </p:nvSpPr>
        <p:spPr>
          <a:xfrm>
            <a:off x="1828111" y="1884271"/>
            <a:ext cx="53" cy="82171"/>
          </a:xfrm>
          <a:custGeom>
            <a:rect b="b" l="l" r="r" t="t"/>
            <a:pathLst>
              <a:path extrusionOk="0" fill="none" h="1559" w="1">
                <a:moveTo>
                  <a:pt x="0" y="0"/>
                </a:moveTo>
                <a:lnTo>
                  <a:pt x="0" y="1559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759488" y="1960960"/>
            <a:ext cx="53" cy="367477"/>
          </a:xfrm>
          <a:custGeom>
            <a:rect b="b" l="l" r="r" t="t"/>
            <a:pathLst>
              <a:path extrusionOk="0" fill="none" h="6972" w="1">
                <a:moveTo>
                  <a:pt x="0" y="1"/>
                </a:moveTo>
                <a:lnTo>
                  <a:pt x="0" y="6972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/>
          <p:nvPr/>
        </p:nvSpPr>
        <p:spPr>
          <a:xfrm>
            <a:off x="1759488" y="1999330"/>
            <a:ext cx="53" cy="256738"/>
          </a:xfrm>
          <a:custGeom>
            <a:rect b="b" l="l" r="r" t="t"/>
            <a:pathLst>
              <a:path extrusionOk="0" fill="none" h="4871" w="1">
                <a:moveTo>
                  <a:pt x="0" y="1"/>
                </a:moveTo>
                <a:lnTo>
                  <a:pt x="0" y="4870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690284" y="2171154"/>
            <a:ext cx="53" cy="309657"/>
          </a:xfrm>
          <a:custGeom>
            <a:rect b="b" l="l" r="r" t="t"/>
            <a:pathLst>
              <a:path extrusionOk="0" fill="none" h="5875" w="1">
                <a:moveTo>
                  <a:pt x="1" y="1"/>
                </a:moveTo>
                <a:lnTo>
                  <a:pt x="1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/>
          <p:nvPr/>
        </p:nvSpPr>
        <p:spPr>
          <a:xfrm>
            <a:off x="1690284" y="2092832"/>
            <a:ext cx="53" cy="138884"/>
          </a:xfrm>
          <a:custGeom>
            <a:rect b="b" l="l" r="r" t="t"/>
            <a:pathLst>
              <a:path extrusionOk="0" fill="none" h="2635" w="1">
                <a:moveTo>
                  <a:pt x="1" y="0"/>
                </a:moveTo>
                <a:lnTo>
                  <a:pt x="1" y="2635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621660" y="2149544"/>
            <a:ext cx="53" cy="309657"/>
          </a:xfrm>
          <a:custGeom>
            <a:rect b="b" l="l" r="r" t="t"/>
            <a:pathLst>
              <a:path extrusionOk="0" fill="none" h="5875" w="1">
                <a:moveTo>
                  <a:pt x="1" y="1"/>
                </a:moveTo>
                <a:lnTo>
                  <a:pt x="1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/>
          <p:nvPr/>
        </p:nvSpPr>
        <p:spPr>
          <a:xfrm>
            <a:off x="1621660" y="2205729"/>
            <a:ext cx="53" cy="181103"/>
          </a:xfrm>
          <a:custGeom>
            <a:rect b="b" l="l" r="r" t="t"/>
            <a:pathLst>
              <a:path extrusionOk="0" fill="none" h="3436" w="1">
                <a:moveTo>
                  <a:pt x="1" y="1"/>
                </a:moveTo>
                <a:lnTo>
                  <a:pt x="1" y="3435"/>
                </a:lnTo>
              </a:path>
            </a:pathLst>
          </a:custGeom>
          <a:noFill/>
          <a:ln cap="flat" cmpd="sng" w="20250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918663" y="1440067"/>
            <a:ext cx="258887" cy="163499"/>
          </a:xfrm>
          <a:custGeom>
            <a:rect b="b" l="l" r="r" t="t"/>
            <a:pathLst>
              <a:path extrusionOk="0" h="3102" w="4912">
                <a:moveTo>
                  <a:pt x="3293" y="0"/>
                </a:moveTo>
                <a:cubicBezTo>
                  <a:pt x="1641" y="0"/>
                  <a:pt x="109" y="1272"/>
                  <a:pt x="1" y="3101"/>
                </a:cubicBezTo>
                <a:lnTo>
                  <a:pt x="3179" y="3101"/>
                </a:lnTo>
                <a:lnTo>
                  <a:pt x="4911" y="436"/>
                </a:lnTo>
                <a:cubicBezTo>
                  <a:pt x="4389" y="137"/>
                  <a:pt x="3835" y="0"/>
                  <a:pt x="32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/>
          <p:nvPr/>
        </p:nvSpPr>
        <p:spPr>
          <a:xfrm>
            <a:off x="1105613" y="1474379"/>
            <a:ext cx="160012" cy="229120"/>
          </a:xfrm>
          <a:custGeom>
            <a:rect b="b" l="l" r="r" t="t"/>
            <a:pathLst>
              <a:path extrusionOk="0" h="4347" w="3036">
                <a:moveTo>
                  <a:pt x="1692" y="0"/>
                </a:moveTo>
                <a:lnTo>
                  <a:pt x="1" y="2594"/>
                </a:lnTo>
                <a:lnTo>
                  <a:pt x="2553" y="4347"/>
                </a:lnTo>
                <a:cubicBezTo>
                  <a:pt x="2861" y="3834"/>
                  <a:pt x="3035" y="3250"/>
                  <a:pt x="3025" y="2645"/>
                </a:cubicBezTo>
                <a:cubicBezTo>
                  <a:pt x="3025" y="1599"/>
                  <a:pt x="2533" y="615"/>
                  <a:pt x="1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918663" y="1624013"/>
            <a:ext cx="310169" cy="163604"/>
          </a:xfrm>
          <a:custGeom>
            <a:rect b="b" l="l" r="r" t="t"/>
            <a:pathLst>
              <a:path extrusionOk="0" h="3104" w="5885">
                <a:moveTo>
                  <a:pt x="1" y="1"/>
                </a:moveTo>
                <a:cubicBezTo>
                  <a:pt x="83" y="1375"/>
                  <a:pt x="995" y="2543"/>
                  <a:pt x="2307" y="2953"/>
                </a:cubicBezTo>
                <a:cubicBezTo>
                  <a:pt x="2631" y="3054"/>
                  <a:pt x="2961" y="3103"/>
                  <a:pt x="3287" y="3103"/>
                </a:cubicBezTo>
                <a:cubicBezTo>
                  <a:pt x="4286" y="3103"/>
                  <a:pt x="5251" y="2647"/>
                  <a:pt x="5885" y="1836"/>
                </a:cubicBezTo>
                <a:lnTo>
                  <a:pt x="323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/>
          <p:nvPr/>
        </p:nvSpPr>
        <p:spPr>
          <a:xfrm>
            <a:off x="4456210" y="3117818"/>
            <a:ext cx="268585" cy="622528"/>
          </a:xfrm>
          <a:custGeom>
            <a:rect b="b" l="l" r="r" t="t"/>
            <a:pathLst>
              <a:path extrusionOk="0" h="11811" w="5096">
                <a:moveTo>
                  <a:pt x="3645" y="1"/>
                </a:moveTo>
                <a:cubicBezTo>
                  <a:pt x="3334" y="1"/>
                  <a:pt x="3014" y="99"/>
                  <a:pt x="2748" y="287"/>
                </a:cubicBezTo>
                <a:cubicBezTo>
                  <a:pt x="1928" y="872"/>
                  <a:pt x="2502" y="1887"/>
                  <a:pt x="2174" y="2676"/>
                </a:cubicBezTo>
                <a:cubicBezTo>
                  <a:pt x="1856" y="3476"/>
                  <a:pt x="677" y="3742"/>
                  <a:pt x="472" y="4726"/>
                </a:cubicBezTo>
                <a:cubicBezTo>
                  <a:pt x="277" y="5721"/>
                  <a:pt x="1343" y="6541"/>
                  <a:pt x="1353" y="7258"/>
                </a:cubicBezTo>
                <a:cubicBezTo>
                  <a:pt x="1364" y="7976"/>
                  <a:pt x="0" y="8776"/>
                  <a:pt x="0" y="9831"/>
                </a:cubicBezTo>
                <a:cubicBezTo>
                  <a:pt x="0" y="10898"/>
                  <a:pt x="1999" y="11800"/>
                  <a:pt x="2461" y="11810"/>
                </a:cubicBezTo>
                <a:cubicBezTo>
                  <a:pt x="2461" y="11810"/>
                  <a:pt x="4829" y="11144"/>
                  <a:pt x="4675" y="9626"/>
                </a:cubicBezTo>
                <a:cubicBezTo>
                  <a:pt x="4521" y="8119"/>
                  <a:pt x="2707" y="7822"/>
                  <a:pt x="3763" y="6490"/>
                </a:cubicBezTo>
                <a:cubicBezTo>
                  <a:pt x="4808" y="5157"/>
                  <a:pt x="5095" y="4470"/>
                  <a:pt x="4367" y="3763"/>
                </a:cubicBezTo>
                <a:cubicBezTo>
                  <a:pt x="3629" y="3066"/>
                  <a:pt x="4972" y="2584"/>
                  <a:pt x="4911" y="1282"/>
                </a:cubicBezTo>
                <a:cubicBezTo>
                  <a:pt x="4876" y="408"/>
                  <a:pt x="4279" y="1"/>
                  <a:pt x="36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4571268" y="3195613"/>
            <a:ext cx="85962" cy="570084"/>
          </a:xfrm>
          <a:custGeom>
            <a:rect b="b" l="l" r="r" t="t"/>
            <a:pathLst>
              <a:path extrusionOk="0" h="10816" w="1631">
                <a:moveTo>
                  <a:pt x="1631" y="1"/>
                </a:moveTo>
                <a:cubicBezTo>
                  <a:pt x="1211" y="821"/>
                  <a:pt x="882" y="1682"/>
                  <a:pt x="647" y="2574"/>
                </a:cubicBezTo>
                <a:cubicBezTo>
                  <a:pt x="411" y="3466"/>
                  <a:pt x="247" y="4378"/>
                  <a:pt x="144" y="5290"/>
                </a:cubicBezTo>
                <a:cubicBezTo>
                  <a:pt x="42" y="6203"/>
                  <a:pt x="1" y="7125"/>
                  <a:pt x="11" y="8048"/>
                </a:cubicBezTo>
                <a:cubicBezTo>
                  <a:pt x="11" y="8981"/>
                  <a:pt x="73" y="9903"/>
                  <a:pt x="196" y="10816"/>
                </a:cubicBezTo>
                <a:lnTo>
                  <a:pt x="483" y="10775"/>
                </a:lnTo>
                <a:cubicBezTo>
                  <a:pt x="349" y="9873"/>
                  <a:pt x="257" y="8960"/>
                  <a:pt x="226" y="8048"/>
                </a:cubicBezTo>
                <a:cubicBezTo>
                  <a:pt x="196" y="7136"/>
                  <a:pt x="216" y="6213"/>
                  <a:pt x="288" y="5301"/>
                </a:cubicBezTo>
                <a:cubicBezTo>
                  <a:pt x="360" y="4388"/>
                  <a:pt x="503" y="3486"/>
                  <a:pt x="718" y="2594"/>
                </a:cubicBezTo>
                <a:cubicBezTo>
                  <a:pt x="934" y="1702"/>
                  <a:pt x="1241" y="831"/>
                  <a:pt x="1631" y="1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/>
          <p:nvPr/>
        </p:nvSpPr>
        <p:spPr>
          <a:xfrm>
            <a:off x="4481035" y="3403593"/>
            <a:ext cx="457163" cy="449648"/>
          </a:xfrm>
          <a:custGeom>
            <a:rect b="b" l="l" r="r" t="t"/>
            <a:pathLst>
              <a:path extrusionOk="0" h="8531" w="8674">
                <a:moveTo>
                  <a:pt x="7495" y="0"/>
                </a:moveTo>
                <a:cubicBezTo>
                  <a:pt x="7273" y="0"/>
                  <a:pt x="7018" y="45"/>
                  <a:pt x="6736" y="135"/>
                </a:cubicBezTo>
                <a:cubicBezTo>
                  <a:pt x="5865" y="401"/>
                  <a:pt x="5168" y="1027"/>
                  <a:pt x="3456" y="1191"/>
                </a:cubicBezTo>
                <a:cubicBezTo>
                  <a:pt x="1744" y="1365"/>
                  <a:pt x="1170" y="2277"/>
                  <a:pt x="1200" y="3856"/>
                </a:cubicBezTo>
                <a:cubicBezTo>
                  <a:pt x="1231" y="5424"/>
                  <a:pt x="852" y="5178"/>
                  <a:pt x="431" y="6316"/>
                </a:cubicBezTo>
                <a:cubicBezTo>
                  <a:pt x="1" y="7454"/>
                  <a:pt x="1569" y="8531"/>
                  <a:pt x="1569" y="8531"/>
                </a:cubicBezTo>
                <a:cubicBezTo>
                  <a:pt x="4060" y="8213"/>
                  <a:pt x="2830" y="5660"/>
                  <a:pt x="3855" y="5465"/>
                </a:cubicBezTo>
                <a:cubicBezTo>
                  <a:pt x="4881" y="5271"/>
                  <a:pt x="5403" y="4973"/>
                  <a:pt x="5516" y="3825"/>
                </a:cubicBezTo>
                <a:cubicBezTo>
                  <a:pt x="5629" y="2667"/>
                  <a:pt x="6213" y="2328"/>
                  <a:pt x="7331" y="2175"/>
                </a:cubicBezTo>
                <a:cubicBezTo>
                  <a:pt x="8438" y="2021"/>
                  <a:pt x="8674" y="1139"/>
                  <a:pt x="8438" y="575"/>
                </a:cubicBezTo>
                <a:cubicBezTo>
                  <a:pt x="8285" y="194"/>
                  <a:pt x="7959" y="0"/>
                  <a:pt x="749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4561571" y="3457670"/>
            <a:ext cx="266424" cy="384238"/>
          </a:xfrm>
          <a:custGeom>
            <a:rect b="b" l="l" r="r" t="t"/>
            <a:pathLst>
              <a:path extrusionOk="0" h="7290" w="5055">
                <a:moveTo>
                  <a:pt x="5054" y="1"/>
                </a:moveTo>
                <a:lnTo>
                  <a:pt x="5054" y="1"/>
                </a:lnTo>
                <a:cubicBezTo>
                  <a:pt x="3588" y="554"/>
                  <a:pt x="2327" y="1559"/>
                  <a:pt x="1456" y="2861"/>
                </a:cubicBezTo>
                <a:cubicBezTo>
                  <a:pt x="574" y="4173"/>
                  <a:pt x="72" y="5700"/>
                  <a:pt x="0" y="7279"/>
                </a:cubicBezTo>
                <a:lnTo>
                  <a:pt x="257" y="7289"/>
                </a:lnTo>
                <a:cubicBezTo>
                  <a:pt x="298" y="5752"/>
                  <a:pt x="749" y="4245"/>
                  <a:pt x="1569" y="2932"/>
                </a:cubicBezTo>
                <a:cubicBezTo>
                  <a:pt x="2399" y="1620"/>
                  <a:pt x="3619" y="595"/>
                  <a:pt x="5054" y="1"/>
                </a:cubicBezTo>
                <a:close/>
              </a:path>
            </a:pathLst>
          </a:custGeom>
          <a:solidFill>
            <a:srgbClr val="F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/>
          <p:nvPr/>
        </p:nvSpPr>
        <p:spPr>
          <a:xfrm>
            <a:off x="4172703" y="3349832"/>
            <a:ext cx="442933" cy="415968"/>
          </a:xfrm>
          <a:custGeom>
            <a:rect b="b" l="l" r="r" t="t"/>
            <a:pathLst>
              <a:path extrusionOk="0" h="7892" w="8404">
                <a:moveTo>
                  <a:pt x="1113" y="0"/>
                </a:moveTo>
                <a:cubicBezTo>
                  <a:pt x="420" y="0"/>
                  <a:pt x="1" y="924"/>
                  <a:pt x="705" y="1298"/>
                </a:cubicBezTo>
                <a:cubicBezTo>
                  <a:pt x="1514" y="1729"/>
                  <a:pt x="1832" y="2436"/>
                  <a:pt x="2037" y="3461"/>
                </a:cubicBezTo>
                <a:cubicBezTo>
                  <a:pt x="2242" y="4486"/>
                  <a:pt x="3001" y="4353"/>
                  <a:pt x="4026" y="4743"/>
                </a:cubicBezTo>
                <a:cubicBezTo>
                  <a:pt x="5051" y="5132"/>
                  <a:pt x="4323" y="5522"/>
                  <a:pt x="4631" y="6578"/>
                </a:cubicBezTo>
                <a:cubicBezTo>
                  <a:pt x="4938" y="7644"/>
                  <a:pt x="6763" y="7890"/>
                  <a:pt x="6763" y="7890"/>
                </a:cubicBezTo>
                <a:cubicBezTo>
                  <a:pt x="6763" y="7890"/>
                  <a:pt x="6770" y="7891"/>
                  <a:pt x="6782" y="7891"/>
                </a:cubicBezTo>
                <a:cubicBezTo>
                  <a:pt x="6862" y="7891"/>
                  <a:pt x="7188" y="7830"/>
                  <a:pt x="7614" y="6916"/>
                </a:cubicBezTo>
                <a:cubicBezTo>
                  <a:pt x="8106" y="5860"/>
                  <a:pt x="8403" y="4281"/>
                  <a:pt x="6866" y="3635"/>
                </a:cubicBezTo>
                <a:cubicBezTo>
                  <a:pt x="5964" y="3266"/>
                  <a:pt x="5759" y="3154"/>
                  <a:pt x="5861" y="2313"/>
                </a:cubicBezTo>
                <a:cubicBezTo>
                  <a:pt x="5970" y="1364"/>
                  <a:pt x="5369" y="981"/>
                  <a:pt x="4276" y="981"/>
                </a:cubicBezTo>
                <a:cubicBezTo>
                  <a:pt x="4130" y="981"/>
                  <a:pt x="3974" y="988"/>
                  <a:pt x="3811" y="1001"/>
                </a:cubicBezTo>
                <a:cubicBezTo>
                  <a:pt x="3719" y="1009"/>
                  <a:pt x="3633" y="1013"/>
                  <a:pt x="3551" y="1013"/>
                </a:cubicBezTo>
                <a:cubicBezTo>
                  <a:pt x="2536" y="1013"/>
                  <a:pt x="2240" y="400"/>
                  <a:pt x="1443" y="68"/>
                </a:cubicBezTo>
                <a:cubicBezTo>
                  <a:pt x="1329" y="21"/>
                  <a:pt x="1218" y="0"/>
                  <a:pt x="11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4246544" y="3394475"/>
            <a:ext cx="277755" cy="357199"/>
          </a:xfrm>
          <a:custGeom>
            <a:rect b="b" l="l" r="r" t="t"/>
            <a:pathLst>
              <a:path extrusionOk="0" h="6777" w="5270">
                <a:moveTo>
                  <a:pt x="1" y="0"/>
                </a:moveTo>
                <a:lnTo>
                  <a:pt x="1" y="0"/>
                </a:lnTo>
                <a:cubicBezTo>
                  <a:pt x="667" y="338"/>
                  <a:pt x="1303" y="738"/>
                  <a:pt x="1887" y="1200"/>
                </a:cubicBezTo>
                <a:cubicBezTo>
                  <a:pt x="2471" y="1651"/>
                  <a:pt x="3004" y="2163"/>
                  <a:pt x="3476" y="2737"/>
                </a:cubicBezTo>
                <a:cubicBezTo>
                  <a:pt x="3948" y="3301"/>
                  <a:pt x="4337" y="3937"/>
                  <a:pt x="4624" y="4613"/>
                </a:cubicBezTo>
                <a:cubicBezTo>
                  <a:pt x="4921" y="5290"/>
                  <a:pt x="5044" y="6018"/>
                  <a:pt x="5003" y="6746"/>
                </a:cubicBezTo>
                <a:lnTo>
                  <a:pt x="5249" y="6776"/>
                </a:lnTo>
                <a:cubicBezTo>
                  <a:pt x="5270" y="6007"/>
                  <a:pt x="5116" y="5249"/>
                  <a:pt x="4798" y="4562"/>
                </a:cubicBezTo>
                <a:cubicBezTo>
                  <a:pt x="4481" y="3875"/>
                  <a:pt x="4071" y="3229"/>
                  <a:pt x="3578" y="2665"/>
                </a:cubicBezTo>
                <a:cubicBezTo>
                  <a:pt x="3086" y="2102"/>
                  <a:pt x="2533" y="1599"/>
                  <a:pt x="1928" y="1148"/>
                </a:cubicBezTo>
                <a:cubicBezTo>
                  <a:pt x="1323" y="707"/>
                  <a:pt x="677" y="318"/>
                  <a:pt x="1" y="0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/>
          <p:nvPr/>
        </p:nvSpPr>
        <p:spPr>
          <a:xfrm>
            <a:off x="4436762" y="3733800"/>
            <a:ext cx="243181" cy="176148"/>
          </a:xfrm>
          <a:custGeom>
            <a:rect b="b" l="l" r="r" t="t"/>
            <a:pathLst>
              <a:path extrusionOk="0" h="3342" w="4614">
                <a:moveTo>
                  <a:pt x="328" y="0"/>
                </a:moveTo>
                <a:cubicBezTo>
                  <a:pt x="328" y="0"/>
                  <a:pt x="0" y="1722"/>
                  <a:pt x="913" y="3342"/>
                </a:cubicBezTo>
                <a:lnTo>
                  <a:pt x="3701" y="3342"/>
                </a:lnTo>
                <a:cubicBezTo>
                  <a:pt x="4613" y="1722"/>
                  <a:pt x="4285" y="0"/>
                  <a:pt x="42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6"/>
          <p:cNvSpPr/>
          <p:nvPr/>
        </p:nvSpPr>
        <p:spPr>
          <a:xfrm>
            <a:off x="4439977" y="3733800"/>
            <a:ext cx="236698" cy="37317"/>
          </a:xfrm>
          <a:custGeom>
            <a:rect b="b" l="l" r="r" t="t"/>
            <a:pathLst>
              <a:path extrusionOk="0" h="708" w="4491">
                <a:moveTo>
                  <a:pt x="62" y="0"/>
                </a:moveTo>
                <a:cubicBezTo>
                  <a:pt x="62" y="0"/>
                  <a:pt x="21" y="267"/>
                  <a:pt x="1" y="707"/>
                </a:cubicBezTo>
                <a:lnTo>
                  <a:pt x="4491" y="707"/>
                </a:lnTo>
                <a:cubicBezTo>
                  <a:pt x="4481" y="267"/>
                  <a:pt x="4440" y="0"/>
                  <a:pt x="44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6"/>
          <p:cNvSpPr/>
          <p:nvPr/>
        </p:nvSpPr>
        <p:spPr>
          <a:xfrm>
            <a:off x="482675" y="3346828"/>
            <a:ext cx="469602" cy="430778"/>
          </a:xfrm>
          <a:custGeom>
            <a:rect b="b" l="l" r="r" t="t"/>
            <a:pathLst>
              <a:path extrusionOk="0" h="8173" w="8910">
                <a:moveTo>
                  <a:pt x="1234" y="1"/>
                </a:moveTo>
                <a:cubicBezTo>
                  <a:pt x="693" y="1"/>
                  <a:pt x="330" y="225"/>
                  <a:pt x="185" y="658"/>
                </a:cubicBezTo>
                <a:cubicBezTo>
                  <a:pt x="1" y="1242"/>
                  <a:pt x="288" y="2104"/>
                  <a:pt x="1426" y="2186"/>
                </a:cubicBezTo>
                <a:cubicBezTo>
                  <a:pt x="2553" y="2257"/>
                  <a:pt x="2963" y="2462"/>
                  <a:pt x="3158" y="3621"/>
                </a:cubicBezTo>
                <a:cubicBezTo>
                  <a:pt x="3353" y="4769"/>
                  <a:pt x="4327" y="4092"/>
                  <a:pt x="5178" y="4707"/>
                </a:cubicBezTo>
                <a:cubicBezTo>
                  <a:pt x="5875" y="5199"/>
                  <a:pt x="4799" y="5671"/>
                  <a:pt x="5485" y="6563"/>
                </a:cubicBezTo>
                <a:cubicBezTo>
                  <a:pt x="5906" y="7116"/>
                  <a:pt x="7351" y="7239"/>
                  <a:pt x="7689" y="8172"/>
                </a:cubicBezTo>
                <a:cubicBezTo>
                  <a:pt x="7689" y="7537"/>
                  <a:pt x="8909" y="5774"/>
                  <a:pt x="8725" y="5066"/>
                </a:cubicBezTo>
                <a:cubicBezTo>
                  <a:pt x="8346" y="3651"/>
                  <a:pt x="7003" y="4072"/>
                  <a:pt x="7136" y="2483"/>
                </a:cubicBezTo>
                <a:cubicBezTo>
                  <a:pt x="7203" y="1631"/>
                  <a:pt x="6706" y="841"/>
                  <a:pt x="5228" y="841"/>
                </a:cubicBezTo>
                <a:cubicBezTo>
                  <a:pt x="5124" y="841"/>
                  <a:pt x="5015" y="845"/>
                  <a:pt x="4901" y="853"/>
                </a:cubicBezTo>
                <a:cubicBezTo>
                  <a:pt x="4757" y="863"/>
                  <a:pt x="4622" y="868"/>
                  <a:pt x="4495" y="868"/>
                </a:cubicBezTo>
                <a:cubicBezTo>
                  <a:pt x="3082" y="868"/>
                  <a:pt x="2695" y="282"/>
                  <a:pt x="1867" y="84"/>
                </a:cubicBezTo>
                <a:cubicBezTo>
                  <a:pt x="1635" y="28"/>
                  <a:pt x="1424" y="1"/>
                  <a:pt x="123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6"/>
          <p:cNvSpPr/>
          <p:nvPr/>
        </p:nvSpPr>
        <p:spPr>
          <a:xfrm>
            <a:off x="592937" y="3397690"/>
            <a:ext cx="296097" cy="369111"/>
          </a:xfrm>
          <a:custGeom>
            <a:rect b="b" l="l" r="r" t="t"/>
            <a:pathLst>
              <a:path extrusionOk="0" h="7003" w="5618">
                <a:moveTo>
                  <a:pt x="0" y="1"/>
                </a:moveTo>
                <a:lnTo>
                  <a:pt x="0" y="1"/>
                </a:lnTo>
                <a:cubicBezTo>
                  <a:pt x="1497" y="503"/>
                  <a:pt x="2799" y="1446"/>
                  <a:pt x="3732" y="2707"/>
                </a:cubicBezTo>
                <a:cubicBezTo>
                  <a:pt x="4644" y="3968"/>
                  <a:pt x="5218" y="5454"/>
                  <a:pt x="5362" y="7002"/>
                </a:cubicBezTo>
                <a:lnTo>
                  <a:pt x="5618" y="6972"/>
                </a:lnTo>
                <a:cubicBezTo>
                  <a:pt x="5423" y="5393"/>
                  <a:pt x="4808" y="3896"/>
                  <a:pt x="3834" y="2635"/>
                </a:cubicBezTo>
                <a:cubicBezTo>
                  <a:pt x="2850" y="1385"/>
                  <a:pt x="1517" y="462"/>
                  <a:pt x="0" y="1"/>
                </a:cubicBezTo>
                <a:close/>
              </a:path>
            </a:pathLst>
          </a:custGeom>
          <a:solidFill>
            <a:srgbClr val="F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6"/>
          <p:cNvSpPr/>
          <p:nvPr/>
        </p:nvSpPr>
        <p:spPr>
          <a:xfrm>
            <a:off x="755589" y="3126831"/>
            <a:ext cx="342003" cy="636707"/>
          </a:xfrm>
          <a:custGeom>
            <a:rect b="b" l="l" r="r" t="t"/>
            <a:pathLst>
              <a:path extrusionOk="0" h="12080" w="6489">
                <a:moveTo>
                  <a:pt x="1439" y="1"/>
                </a:moveTo>
                <a:cubicBezTo>
                  <a:pt x="697" y="1"/>
                  <a:pt x="1" y="508"/>
                  <a:pt x="92" y="1511"/>
                </a:cubicBezTo>
                <a:cubicBezTo>
                  <a:pt x="205" y="2864"/>
                  <a:pt x="1661" y="3182"/>
                  <a:pt x="994" y="4012"/>
                </a:cubicBezTo>
                <a:cubicBezTo>
                  <a:pt x="328" y="4842"/>
                  <a:pt x="328" y="5560"/>
                  <a:pt x="1589" y="6800"/>
                </a:cubicBezTo>
                <a:cubicBezTo>
                  <a:pt x="2850" y="8041"/>
                  <a:pt x="1425" y="8553"/>
                  <a:pt x="1466" y="10132"/>
                </a:cubicBezTo>
                <a:cubicBezTo>
                  <a:pt x="1497" y="11711"/>
                  <a:pt x="4059" y="12080"/>
                  <a:pt x="4059" y="12080"/>
                </a:cubicBezTo>
                <a:cubicBezTo>
                  <a:pt x="4521" y="12008"/>
                  <a:pt x="6489" y="10819"/>
                  <a:pt x="6345" y="9712"/>
                </a:cubicBezTo>
                <a:cubicBezTo>
                  <a:pt x="6202" y="8605"/>
                  <a:pt x="5269" y="7815"/>
                  <a:pt x="5187" y="7067"/>
                </a:cubicBezTo>
                <a:cubicBezTo>
                  <a:pt x="5105" y="6329"/>
                  <a:pt x="5495" y="5478"/>
                  <a:pt x="5156" y="4484"/>
                </a:cubicBezTo>
                <a:cubicBezTo>
                  <a:pt x="4818" y="3489"/>
                  <a:pt x="3557" y="3366"/>
                  <a:pt x="3116" y="2587"/>
                </a:cubicBezTo>
                <a:cubicBezTo>
                  <a:pt x="2665" y="1808"/>
                  <a:pt x="3127" y="680"/>
                  <a:pt x="2204" y="188"/>
                </a:cubicBezTo>
                <a:cubicBezTo>
                  <a:pt x="1965" y="63"/>
                  <a:pt x="1699" y="1"/>
                  <a:pt x="14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6"/>
          <p:cNvSpPr/>
          <p:nvPr/>
        </p:nvSpPr>
        <p:spPr>
          <a:xfrm>
            <a:off x="821472" y="3209106"/>
            <a:ext cx="154057" cy="580942"/>
          </a:xfrm>
          <a:custGeom>
            <a:rect b="b" l="l" r="r" t="t"/>
            <a:pathLst>
              <a:path extrusionOk="0" h="11022" w="2923">
                <a:moveTo>
                  <a:pt x="1" y="1"/>
                </a:moveTo>
                <a:cubicBezTo>
                  <a:pt x="513" y="800"/>
                  <a:pt x="954" y="1662"/>
                  <a:pt x="1302" y="2564"/>
                </a:cubicBezTo>
                <a:cubicBezTo>
                  <a:pt x="1641" y="3456"/>
                  <a:pt x="1907" y="4378"/>
                  <a:pt x="2112" y="5311"/>
                </a:cubicBezTo>
                <a:cubicBezTo>
                  <a:pt x="2317" y="6244"/>
                  <a:pt x="2461" y="7197"/>
                  <a:pt x="2553" y="8151"/>
                </a:cubicBezTo>
                <a:cubicBezTo>
                  <a:pt x="2645" y="9094"/>
                  <a:pt x="2686" y="10058"/>
                  <a:pt x="2666" y="11011"/>
                </a:cubicBezTo>
                <a:lnTo>
                  <a:pt x="2922" y="11021"/>
                </a:lnTo>
                <a:cubicBezTo>
                  <a:pt x="2922" y="10047"/>
                  <a:pt x="2861" y="9084"/>
                  <a:pt x="2738" y="8130"/>
                </a:cubicBezTo>
                <a:cubicBezTo>
                  <a:pt x="2625" y="7167"/>
                  <a:pt x="2461" y="6223"/>
                  <a:pt x="2235" y="5280"/>
                </a:cubicBezTo>
                <a:cubicBezTo>
                  <a:pt x="2010" y="4347"/>
                  <a:pt x="1713" y="3425"/>
                  <a:pt x="1354" y="2533"/>
                </a:cubicBezTo>
                <a:cubicBezTo>
                  <a:pt x="985" y="1641"/>
                  <a:pt x="534" y="790"/>
                  <a:pt x="1" y="1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6"/>
          <p:cNvSpPr/>
          <p:nvPr/>
        </p:nvSpPr>
        <p:spPr>
          <a:xfrm>
            <a:off x="881452" y="3340240"/>
            <a:ext cx="466228" cy="461138"/>
          </a:xfrm>
          <a:custGeom>
            <a:rect b="b" l="l" r="r" t="t"/>
            <a:pathLst>
              <a:path extrusionOk="0" h="8749" w="8846">
                <a:moveTo>
                  <a:pt x="7664" y="1"/>
                </a:moveTo>
                <a:cubicBezTo>
                  <a:pt x="7538" y="1"/>
                  <a:pt x="7404" y="30"/>
                  <a:pt x="7269" y="96"/>
                </a:cubicBezTo>
                <a:cubicBezTo>
                  <a:pt x="6384" y="528"/>
                  <a:pt x="6121" y="1266"/>
                  <a:pt x="4865" y="1266"/>
                </a:cubicBezTo>
                <a:cubicBezTo>
                  <a:pt x="4840" y="1266"/>
                  <a:pt x="4814" y="1265"/>
                  <a:pt x="4788" y="1265"/>
                </a:cubicBezTo>
                <a:cubicBezTo>
                  <a:pt x="4724" y="1263"/>
                  <a:pt x="4661" y="1262"/>
                  <a:pt x="4600" y="1262"/>
                </a:cubicBezTo>
                <a:cubicBezTo>
                  <a:pt x="3231" y="1262"/>
                  <a:pt x="2470" y="1704"/>
                  <a:pt x="2676" y="2803"/>
                </a:cubicBezTo>
                <a:cubicBezTo>
                  <a:pt x="2850" y="3694"/>
                  <a:pt x="2553" y="4453"/>
                  <a:pt x="1610" y="4914"/>
                </a:cubicBezTo>
                <a:cubicBezTo>
                  <a:pt x="0" y="5694"/>
                  <a:pt x="1682" y="7159"/>
                  <a:pt x="2174" y="8748"/>
                </a:cubicBezTo>
                <a:cubicBezTo>
                  <a:pt x="3035" y="6565"/>
                  <a:pt x="4644" y="7898"/>
                  <a:pt x="4901" y="6729"/>
                </a:cubicBezTo>
                <a:cubicBezTo>
                  <a:pt x="5157" y="5570"/>
                  <a:pt x="4245" y="5888"/>
                  <a:pt x="5321" y="5396"/>
                </a:cubicBezTo>
                <a:cubicBezTo>
                  <a:pt x="6397" y="4914"/>
                  <a:pt x="6705" y="4884"/>
                  <a:pt x="6859" y="3776"/>
                </a:cubicBezTo>
                <a:cubicBezTo>
                  <a:pt x="7012" y="2659"/>
                  <a:pt x="7310" y="1880"/>
                  <a:pt x="8140" y="1367"/>
                </a:cubicBezTo>
                <a:cubicBezTo>
                  <a:pt x="8846" y="932"/>
                  <a:pt x="8375" y="1"/>
                  <a:pt x="766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6"/>
          <p:cNvSpPr/>
          <p:nvPr/>
        </p:nvSpPr>
        <p:spPr>
          <a:xfrm>
            <a:off x="993295" y="3388519"/>
            <a:ext cx="276121" cy="401526"/>
          </a:xfrm>
          <a:custGeom>
            <a:rect b="b" l="l" r="r" t="t"/>
            <a:pathLst>
              <a:path extrusionOk="0" h="7618" w="5239">
                <a:moveTo>
                  <a:pt x="5239" y="0"/>
                </a:moveTo>
                <a:cubicBezTo>
                  <a:pt x="4542" y="390"/>
                  <a:pt x="3876" y="851"/>
                  <a:pt x="3260" y="1364"/>
                </a:cubicBezTo>
                <a:cubicBezTo>
                  <a:pt x="2645" y="1876"/>
                  <a:pt x="2082" y="2461"/>
                  <a:pt x="1600" y="3096"/>
                </a:cubicBezTo>
                <a:cubicBezTo>
                  <a:pt x="1097" y="3742"/>
                  <a:pt x="698" y="4449"/>
                  <a:pt x="411" y="5208"/>
                </a:cubicBezTo>
                <a:cubicBezTo>
                  <a:pt x="113" y="5967"/>
                  <a:pt x="0" y="6797"/>
                  <a:pt x="72" y="7617"/>
                </a:cubicBezTo>
                <a:lnTo>
                  <a:pt x="329" y="7576"/>
                </a:lnTo>
                <a:cubicBezTo>
                  <a:pt x="236" y="6797"/>
                  <a:pt x="318" y="6008"/>
                  <a:pt x="585" y="5270"/>
                </a:cubicBezTo>
                <a:cubicBezTo>
                  <a:pt x="851" y="4521"/>
                  <a:pt x="1220" y="3814"/>
                  <a:pt x="1692" y="3178"/>
                </a:cubicBezTo>
                <a:cubicBezTo>
                  <a:pt x="2164" y="2532"/>
                  <a:pt x="2707" y="1938"/>
                  <a:pt x="3301" y="1415"/>
                </a:cubicBezTo>
                <a:cubicBezTo>
                  <a:pt x="3896" y="882"/>
                  <a:pt x="4552" y="410"/>
                  <a:pt x="5239" y="0"/>
                </a:cubicBezTo>
                <a:close/>
              </a:path>
            </a:pathLst>
          </a:custGeom>
          <a:solidFill>
            <a:srgbClr val="F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6"/>
          <p:cNvSpPr/>
          <p:nvPr/>
        </p:nvSpPr>
        <p:spPr>
          <a:xfrm>
            <a:off x="833384" y="3733800"/>
            <a:ext cx="243181" cy="176148"/>
          </a:xfrm>
          <a:custGeom>
            <a:rect b="b" l="l" r="r" t="t"/>
            <a:pathLst>
              <a:path extrusionOk="0" h="3342" w="4614">
                <a:moveTo>
                  <a:pt x="328" y="0"/>
                </a:moveTo>
                <a:cubicBezTo>
                  <a:pt x="328" y="0"/>
                  <a:pt x="0" y="1722"/>
                  <a:pt x="912" y="3342"/>
                </a:cubicBezTo>
                <a:lnTo>
                  <a:pt x="3701" y="3342"/>
                </a:lnTo>
                <a:cubicBezTo>
                  <a:pt x="4613" y="1722"/>
                  <a:pt x="4285" y="0"/>
                  <a:pt x="42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6"/>
          <p:cNvSpPr/>
          <p:nvPr/>
        </p:nvSpPr>
        <p:spPr>
          <a:xfrm>
            <a:off x="836599" y="3733800"/>
            <a:ext cx="236698" cy="37317"/>
          </a:xfrm>
          <a:custGeom>
            <a:rect b="b" l="l" r="r" t="t"/>
            <a:pathLst>
              <a:path extrusionOk="0" h="708" w="4491">
                <a:moveTo>
                  <a:pt x="52" y="0"/>
                </a:moveTo>
                <a:cubicBezTo>
                  <a:pt x="52" y="0"/>
                  <a:pt x="11" y="267"/>
                  <a:pt x="1" y="707"/>
                </a:cubicBezTo>
                <a:lnTo>
                  <a:pt x="4491" y="707"/>
                </a:lnTo>
                <a:cubicBezTo>
                  <a:pt x="4470" y="267"/>
                  <a:pt x="4429" y="0"/>
                  <a:pt x="44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6"/>
          <p:cNvSpPr/>
          <p:nvPr/>
        </p:nvSpPr>
        <p:spPr>
          <a:xfrm>
            <a:off x="3749470" y="2063632"/>
            <a:ext cx="437715" cy="314558"/>
          </a:xfrm>
          <a:custGeom>
            <a:rect b="b" l="l" r="r" t="t"/>
            <a:pathLst>
              <a:path extrusionOk="0" h="5968" w="8305">
                <a:moveTo>
                  <a:pt x="431" y="1"/>
                </a:moveTo>
                <a:cubicBezTo>
                  <a:pt x="185" y="1"/>
                  <a:pt x="0" y="196"/>
                  <a:pt x="0" y="431"/>
                </a:cubicBezTo>
                <a:lnTo>
                  <a:pt x="0" y="5537"/>
                </a:lnTo>
                <a:cubicBezTo>
                  <a:pt x="0" y="5772"/>
                  <a:pt x="185" y="5967"/>
                  <a:pt x="431" y="5967"/>
                </a:cubicBezTo>
                <a:lnTo>
                  <a:pt x="7873" y="5967"/>
                </a:lnTo>
                <a:cubicBezTo>
                  <a:pt x="8109" y="5967"/>
                  <a:pt x="8304" y="5772"/>
                  <a:pt x="8304" y="5537"/>
                </a:cubicBezTo>
                <a:lnTo>
                  <a:pt x="8304" y="431"/>
                </a:lnTo>
                <a:cubicBezTo>
                  <a:pt x="8304" y="196"/>
                  <a:pt x="8109" y="1"/>
                  <a:pt x="7873" y="1"/>
                </a:cubicBezTo>
                <a:close/>
              </a:path>
            </a:pathLst>
          </a:custGeom>
          <a:solidFill>
            <a:srgbClr val="FFFFFF"/>
          </a:solidFill>
          <a:ln cap="flat" cmpd="sng" w="8725">
            <a:solidFill>
              <a:schemeClr val="accent5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6"/>
          <p:cNvSpPr/>
          <p:nvPr/>
        </p:nvSpPr>
        <p:spPr>
          <a:xfrm>
            <a:off x="3781358" y="2141427"/>
            <a:ext cx="374469" cy="197284"/>
          </a:xfrm>
          <a:custGeom>
            <a:rect b="b" l="l" r="r" t="t"/>
            <a:pathLst>
              <a:path extrusionOk="0" fill="none" h="3743" w="7105">
                <a:moveTo>
                  <a:pt x="0" y="3743"/>
                </a:moveTo>
                <a:cubicBezTo>
                  <a:pt x="585" y="3743"/>
                  <a:pt x="585" y="2933"/>
                  <a:pt x="1179" y="2933"/>
                </a:cubicBezTo>
                <a:cubicBezTo>
                  <a:pt x="1774" y="2933"/>
                  <a:pt x="1774" y="1508"/>
                  <a:pt x="2358" y="1508"/>
                </a:cubicBezTo>
                <a:cubicBezTo>
                  <a:pt x="2953" y="1508"/>
                  <a:pt x="2789" y="2441"/>
                  <a:pt x="3383" y="2441"/>
                </a:cubicBezTo>
                <a:cubicBezTo>
                  <a:pt x="3988" y="2441"/>
                  <a:pt x="4142" y="1"/>
                  <a:pt x="4736" y="1"/>
                </a:cubicBezTo>
                <a:cubicBezTo>
                  <a:pt x="5331" y="1"/>
                  <a:pt x="5331" y="1067"/>
                  <a:pt x="5915" y="1067"/>
                </a:cubicBezTo>
                <a:cubicBezTo>
                  <a:pt x="6510" y="1067"/>
                  <a:pt x="6510" y="1"/>
                  <a:pt x="7104" y="1"/>
                </a:cubicBezTo>
              </a:path>
            </a:pathLst>
          </a:custGeom>
          <a:noFill/>
          <a:ln cap="rnd" cmpd="sng" w="6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56"/>
          <p:cNvSpPr/>
          <p:nvPr/>
        </p:nvSpPr>
        <p:spPr>
          <a:xfrm>
            <a:off x="4093116" y="1658423"/>
            <a:ext cx="293988" cy="293950"/>
          </a:xfrm>
          <a:custGeom>
            <a:rect b="b" l="l" r="r" t="t"/>
            <a:pathLst>
              <a:path extrusionOk="0" h="5577" w="5578">
                <a:moveTo>
                  <a:pt x="2779" y="1728"/>
                </a:moveTo>
                <a:cubicBezTo>
                  <a:pt x="3319" y="1728"/>
                  <a:pt x="3834" y="2148"/>
                  <a:pt x="3834" y="2778"/>
                </a:cubicBezTo>
                <a:cubicBezTo>
                  <a:pt x="3834" y="3363"/>
                  <a:pt x="3363" y="3834"/>
                  <a:pt x="2789" y="3834"/>
                </a:cubicBezTo>
                <a:cubicBezTo>
                  <a:pt x="1846" y="3834"/>
                  <a:pt x="1384" y="2696"/>
                  <a:pt x="2040" y="2040"/>
                </a:cubicBezTo>
                <a:cubicBezTo>
                  <a:pt x="2256" y="1824"/>
                  <a:pt x="2521" y="1728"/>
                  <a:pt x="2779" y="1728"/>
                </a:cubicBezTo>
                <a:close/>
                <a:moveTo>
                  <a:pt x="2532" y="0"/>
                </a:moveTo>
                <a:cubicBezTo>
                  <a:pt x="2420" y="0"/>
                  <a:pt x="2327" y="92"/>
                  <a:pt x="2327" y="205"/>
                </a:cubicBezTo>
                <a:lnTo>
                  <a:pt x="2327" y="708"/>
                </a:lnTo>
                <a:cubicBezTo>
                  <a:pt x="2327" y="800"/>
                  <a:pt x="2266" y="882"/>
                  <a:pt x="2184" y="913"/>
                </a:cubicBezTo>
                <a:cubicBezTo>
                  <a:pt x="2081" y="943"/>
                  <a:pt x="1989" y="984"/>
                  <a:pt x="1897" y="1025"/>
                </a:cubicBezTo>
                <a:cubicBezTo>
                  <a:pt x="1864" y="1042"/>
                  <a:pt x="1828" y="1050"/>
                  <a:pt x="1792" y="1050"/>
                </a:cubicBezTo>
                <a:cubicBezTo>
                  <a:pt x="1739" y="1050"/>
                  <a:pt x="1688" y="1031"/>
                  <a:pt x="1651" y="995"/>
                </a:cubicBezTo>
                <a:lnTo>
                  <a:pt x="1292" y="636"/>
                </a:lnTo>
                <a:cubicBezTo>
                  <a:pt x="1251" y="595"/>
                  <a:pt x="1197" y="574"/>
                  <a:pt x="1143" y="574"/>
                </a:cubicBezTo>
                <a:cubicBezTo>
                  <a:pt x="1089" y="574"/>
                  <a:pt x="1036" y="595"/>
                  <a:pt x="995" y="636"/>
                </a:cubicBezTo>
                <a:lnTo>
                  <a:pt x="646" y="995"/>
                </a:lnTo>
                <a:cubicBezTo>
                  <a:pt x="554" y="1077"/>
                  <a:pt x="554" y="1210"/>
                  <a:pt x="646" y="1292"/>
                </a:cubicBezTo>
                <a:lnTo>
                  <a:pt x="995" y="1651"/>
                </a:lnTo>
                <a:cubicBezTo>
                  <a:pt x="1056" y="1712"/>
                  <a:pt x="1077" y="1804"/>
                  <a:pt x="1036" y="1886"/>
                </a:cubicBezTo>
                <a:cubicBezTo>
                  <a:pt x="984" y="1979"/>
                  <a:pt x="954" y="2081"/>
                  <a:pt x="913" y="2173"/>
                </a:cubicBezTo>
                <a:cubicBezTo>
                  <a:pt x="892" y="2266"/>
                  <a:pt x="810" y="2317"/>
                  <a:pt x="718" y="2317"/>
                </a:cubicBezTo>
                <a:lnTo>
                  <a:pt x="216" y="2317"/>
                </a:lnTo>
                <a:cubicBezTo>
                  <a:pt x="103" y="2317"/>
                  <a:pt x="0" y="2409"/>
                  <a:pt x="0" y="2532"/>
                </a:cubicBezTo>
                <a:lnTo>
                  <a:pt x="0" y="3045"/>
                </a:lnTo>
                <a:cubicBezTo>
                  <a:pt x="0" y="3158"/>
                  <a:pt x="103" y="3250"/>
                  <a:pt x="216" y="3250"/>
                </a:cubicBezTo>
                <a:lnTo>
                  <a:pt x="718" y="3250"/>
                </a:lnTo>
                <a:cubicBezTo>
                  <a:pt x="810" y="3250"/>
                  <a:pt x="892" y="3311"/>
                  <a:pt x="913" y="3393"/>
                </a:cubicBezTo>
                <a:cubicBezTo>
                  <a:pt x="954" y="3496"/>
                  <a:pt x="984" y="3588"/>
                  <a:pt x="1036" y="3680"/>
                </a:cubicBezTo>
                <a:cubicBezTo>
                  <a:pt x="1077" y="3762"/>
                  <a:pt x="1056" y="3865"/>
                  <a:pt x="995" y="3926"/>
                </a:cubicBezTo>
                <a:lnTo>
                  <a:pt x="646" y="4285"/>
                </a:lnTo>
                <a:cubicBezTo>
                  <a:pt x="554" y="4367"/>
                  <a:pt x="554" y="4501"/>
                  <a:pt x="646" y="4583"/>
                </a:cubicBezTo>
                <a:lnTo>
                  <a:pt x="995" y="4941"/>
                </a:lnTo>
                <a:cubicBezTo>
                  <a:pt x="1036" y="4982"/>
                  <a:pt x="1089" y="5003"/>
                  <a:pt x="1143" y="5003"/>
                </a:cubicBezTo>
                <a:cubicBezTo>
                  <a:pt x="1197" y="5003"/>
                  <a:pt x="1251" y="4982"/>
                  <a:pt x="1292" y="4941"/>
                </a:cubicBezTo>
                <a:lnTo>
                  <a:pt x="1651" y="4583"/>
                </a:lnTo>
                <a:cubicBezTo>
                  <a:pt x="1690" y="4543"/>
                  <a:pt x="1747" y="4520"/>
                  <a:pt x="1805" y="4520"/>
                </a:cubicBezTo>
                <a:cubicBezTo>
                  <a:pt x="1836" y="4520"/>
                  <a:pt x="1868" y="4527"/>
                  <a:pt x="1897" y="4542"/>
                </a:cubicBezTo>
                <a:cubicBezTo>
                  <a:pt x="1989" y="4593"/>
                  <a:pt x="2081" y="4634"/>
                  <a:pt x="2184" y="4665"/>
                </a:cubicBezTo>
                <a:cubicBezTo>
                  <a:pt x="2266" y="4685"/>
                  <a:pt x="2327" y="4767"/>
                  <a:pt x="2327" y="4859"/>
                </a:cubicBezTo>
                <a:lnTo>
                  <a:pt x="2327" y="5362"/>
                </a:lnTo>
                <a:cubicBezTo>
                  <a:pt x="2327" y="5474"/>
                  <a:pt x="2420" y="5577"/>
                  <a:pt x="2532" y="5577"/>
                </a:cubicBezTo>
                <a:lnTo>
                  <a:pt x="3045" y="5577"/>
                </a:lnTo>
                <a:cubicBezTo>
                  <a:pt x="3158" y="5577"/>
                  <a:pt x="3250" y="5474"/>
                  <a:pt x="3250" y="5362"/>
                </a:cubicBezTo>
                <a:lnTo>
                  <a:pt x="3250" y="4859"/>
                </a:lnTo>
                <a:cubicBezTo>
                  <a:pt x="3250" y="4767"/>
                  <a:pt x="3312" y="4685"/>
                  <a:pt x="3394" y="4665"/>
                </a:cubicBezTo>
                <a:cubicBezTo>
                  <a:pt x="3496" y="4634"/>
                  <a:pt x="3588" y="4593"/>
                  <a:pt x="3681" y="4542"/>
                </a:cubicBezTo>
                <a:cubicBezTo>
                  <a:pt x="3710" y="4527"/>
                  <a:pt x="3741" y="4520"/>
                  <a:pt x="3773" y="4520"/>
                </a:cubicBezTo>
                <a:cubicBezTo>
                  <a:pt x="3830" y="4520"/>
                  <a:pt x="3887" y="4543"/>
                  <a:pt x="3927" y="4583"/>
                </a:cubicBezTo>
                <a:lnTo>
                  <a:pt x="4285" y="4941"/>
                </a:lnTo>
                <a:cubicBezTo>
                  <a:pt x="4326" y="4982"/>
                  <a:pt x="4380" y="5003"/>
                  <a:pt x="4434" y="5003"/>
                </a:cubicBezTo>
                <a:cubicBezTo>
                  <a:pt x="4488" y="5003"/>
                  <a:pt x="4542" y="4982"/>
                  <a:pt x="4583" y="4941"/>
                </a:cubicBezTo>
                <a:lnTo>
                  <a:pt x="4941" y="4583"/>
                </a:lnTo>
                <a:cubicBezTo>
                  <a:pt x="5024" y="4501"/>
                  <a:pt x="5024" y="4367"/>
                  <a:pt x="4941" y="4285"/>
                </a:cubicBezTo>
                <a:lnTo>
                  <a:pt x="4583" y="3926"/>
                </a:lnTo>
                <a:cubicBezTo>
                  <a:pt x="4521" y="3865"/>
                  <a:pt x="4501" y="3762"/>
                  <a:pt x="4542" y="3680"/>
                </a:cubicBezTo>
                <a:cubicBezTo>
                  <a:pt x="4593" y="3588"/>
                  <a:pt x="4624" y="3496"/>
                  <a:pt x="4665" y="3393"/>
                </a:cubicBezTo>
                <a:cubicBezTo>
                  <a:pt x="4685" y="3311"/>
                  <a:pt x="4767" y="3250"/>
                  <a:pt x="4859" y="3250"/>
                </a:cubicBezTo>
                <a:lnTo>
                  <a:pt x="5362" y="3250"/>
                </a:lnTo>
                <a:cubicBezTo>
                  <a:pt x="5475" y="3250"/>
                  <a:pt x="5577" y="3158"/>
                  <a:pt x="5577" y="3035"/>
                </a:cubicBezTo>
                <a:lnTo>
                  <a:pt x="5577" y="2522"/>
                </a:lnTo>
                <a:cubicBezTo>
                  <a:pt x="5567" y="2409"/>
                  <a:pt x="5475" y="2317"/>
                  <a:pt x="5362" y="2317"/>
                </a:cubicBezTo>
                <a:lnTo>
                  <a:pt x="4859" y="2317"/>
                </a:lnTo>
                <a:cubicBezTo>
                  <a:pt x="4767" y="2317"/>
                  <a:pt x="4685" y="2266"/>
                  <a:pt x="4665" y="2173"/>
                </a:cubicBezTo>
                <a:cubicBezTo>
                  <a:pt x="4624" y="2081"/>
                  <a:pt x="4593" y="1979"/>
                  <a:pt x="4542" y="1886"/>
                </a:cubicBezTo>
                <a:cubicBezTo>
                  <a:pt x="4501" y="1804"/>
                  <a:pt x="4521" y="1712"/>
                  <a:pt x="4583" y="1651"/>
                </a:cubicBezTo>
                <a:lnTo>
                  <a:pt x="4941" y="1292"/>
                </a:lnTo>
                <a:cubicBezTo>
                  <a:pt x="5024" y="1210"/>
                  <a:pt x="5024" y="1077"/>
                  <a:pt x="4941" y="995"/>
                </a:cubicBezTo>
                <a:lnTo>
                  <a:pt x="4583" y="636"/>
                </a:lnTo>
                <a:cubicBezTo>
                  <a:pt x="4542" y="595"/>
                  <a:pt x="4488" y="574"/>
                  <a:pt x="4434" y="574"/>
                </a:cubicBezTo>
                <a:cubicBezTo>
                  <a:pt x="4380" y="574"/>
                  <a:pt x="4326" y="595"/>
                  <a:pt x="4285" y="636"/>
                </a:cubicBezTo>
                <a:lnTo>
                  <a:pt x="3927" y="995"/>
                </a:lnTo>
                <a:cubicBezTo>
                  <a:pt x="3890" y="1031"/>
                  <a:pt x="3838" y="1050"/>
                  <a:pt x="3785" y="1050"/>
                </a:cubicBezTo>
                <a:cubicBezTo>
                  <a:pt x="3749" y="1050"/>
                  <a:pt x="3713" y="1042"/>
                  <a:pt x="3681" y="1025"/>
                </a:cubicBezTo>
                <a:cubicBezTo>
                  <a:pt x="3588" y="984"/>
                  <a:pt x="3496" y="943"/>
                  <a:pt x="3394" y="913"/>
                </a:cubicBezTo>
                <a:cubicBezTo>
                  <a:pt x="3312" y="882"/>
                  <a:pt x="3250" y="800"/>
                  <a:pt x="3250" y="708"/>
                </a:cubicBezTo>
                <a:lnTo>
                  <a:pt x="3250" y="205"/>
                </a:lnTo>
                <a:cubicBezTo>
                  <a:pt x="3250" y="92"/>
                  <a:pt x="3158" y="0"/>
                  <a:pt x="30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6"/>
          <p:cNvSpPr/>
          <p:nvPr/>
        </p:nvSpPr>
        <p:spPr>
          <a:xfrm>
            <a:off x="4387060" y="1824291"/>
            <a:ext cx="184257" cy="184318"/>
          </a:xfrm>
          <a:custGeom>
            <a:rect b="b" l="l" r="r" t="t"/>
            <a:pathLst>
              <a:path extrusionOk="0" h="3497" w="3496">
                <a:moveTo>
                  <a:pt x="1741" y="1085"/>
                </a:moveTo>
                <a:cubicBezTo>
                  <a:pt x="2081" y="1085"/>
                  <a:pt x="2409" y="1351"/>
                  <a:pt x="2409" y="1753"/>
                </a:cubicBezTo>
                <a:cubicBezTo>
                  <a:pt x="2409" y="2112"/>
                  <a:pt x="2112" y="2409"/>
                  <a:pt x="1743" y="2409"/>
                </a:cubicBezTo>
                <a:cubicBezTo>
                  <a:pt x="1159" y="2409"/>
                  <a:pt x="861" y="1702"/>
                  <a:pt x="1282" y="1282"/>
                </a:cubicBezTo>
                <a:cubicBezTo>
                  <a:pt x="1414" y="1146"/>
                  <a:pt x="1579" y="1085"/>
                  <a:pt x="1741" y="1085"/>
                </a:cubicBezTo>
                <a:close/>
                <a:moveTo>
                  <a:pt x="1589" y="0"/>
                </a:moveTo>
                <a:cubicBezTo>
                  <a:pt x="1517" y="0"/>
                  <a:pt x="1466" y="52"/>
                  <a:pt x="1466" y="123"/>
                </a:cubicBezTo>
                <a:lnTo>
                  <a:pt x="1466" y="441"/>
                </a:lnTo>
                <a:cubicBezTo>
                  <a:pt x="1466" y="503"/>
                  <a:pt x="1425" y="554"/>
                  <a:pt x="1374" y="574"/>
                </a:cubicBezTo>
                <a:cubicBezTo>
                  <a:pt x="1312" y="595"/>
                  <a:pt x="1251" y="615"/>
                  <a:pt x="1189" y="646"/>
                </a:cubicBezTo>
                <a:cubicBezTo>
                  <a:pt x="1169" y="658"/>
                  <a:pt x="1147" y="664"/>
                  <a:pt x="1126" y="664"/>
                </a:cubicBezTo>
                <a:cubicBezTo>
                  <a:pt x="1093" y="664"/>
                  <a:pt x="1060" y="651"/>
                  <a:pt x="1035" y="626"/>
                </a:cubicBezTo>
                <a:lnTo>
                  <a:pt x="810" y="400"/>
                </a:lnTo>
                <a:cubicBezTo>
                  <a:pt x="784" y="369"/>
                  <a:pt x="751" y="354"/>
                  <a:pt x="718" y="354"/>
                </a:cubicBezTo>
                <a:cubicBezTo>
                  <a:pt x="684" y="354"/>
                  <a:pt x="651" y="369"/>
                  <a:pt x="625" y="400"/>
                </a:cubicBezTo>
                <a:lnTo>
                  <a:pt x="400" y="626"/>
                </a:lnTo>
                <a:cubicBezTo>
                  <a:pt x="349" y="677"/>
                  <a:pt x="349" y="759"/>
                  <a:pt x="400" y="810"/>
                </a:cubicBezTo>
                <a:lnTo>
                  <a:pt x="625" y="1036"/>
                </a:lnTo>
                <a:cubicBezTo>
                  <a:pt x="666" y="1077"/>
                  <a:pt x="677" y="1138"/>
                  <a:pt x="646" y="1190"/>
                </a:cubicBezTo>
                <a:cubicBezTo>
                  <a:pt x="615" y="1241"/>
                  <a:pt x="595" y="1302"/>
                  <a:pt x="574" y="1364"/>
                </a:cubicBezTo>
                <a:cubicBezTo>
                  <a:pt x="554" y="1425"/>
                  <a:pt x="502" y="1456"/>
                  <a:pt x="451" y="1456"/>
                </a:cubicBezTo>
                <a:lnTo>
                  <a:pt x="133" y="1456"/>
                </a:lnTo>
                <a:cubicBezTo>
                  <a:pt x="62" y="1456"/>
                  <a:pt x="0" y="1518"/>
                  <a:pt x="0" y="1589"/>
                </a:cubicBezTo>
                <a:lnTo>
                  <a:pt x="0" y="1907"/>
                </a:lnTo>
                <a:cubicBezTo>
                  <a:pt x="0" y="1979"/>
                  <a:pt x="62" y="2030"/>
                  <a:pt x="133" y="2030"/>
                </a:cubicBezTo>
                <a:lnTo>
                  <a:pt x="451" y="2030"/>
                </a:lnTo>
                <a:cubicBezTo>
                  <a:pt x="502" y="2030"/>
                  <a:pt x="554" y="2071"/>
                  <a:pt x="574" y="2122"/>
                </a:cubicBezTo>
                <a:cubicBezTo>
                  <a:pt x="595" y="2184"/>
                  <a:pt x="615" y="2245"/>
                  <a:pt x="646" y="2307"/>
                </a:cubicBezTo>
                <a:cubicBezTo>
                  <a:pt x="677" y="2358"/>
                  <a:pt x="666" y="2420"/>
                  <a:pt x="625" y="2461"/>
                </a:cubicBezTo>
                <a:lnTo>
                  <a:pt x="400" y="2676"/>
                </a:lnTo>
                <a:cubicBezTo>
                  <a:pt x="349" y="2727"/>
                  <a:pt x="349" y="2820"/>
                  <a:pt x="400" y="2871"/>
                </a:cubicBezTo>
                <a:lnTo>
                  <a:pt x="625" y="3096"/>
                </a:lnTo>
                <a:cubicBezTo>
                  <a:pt x="651" y="3122"/>
                  <a:pt x="684" y="3135"/>
                  <a:pt x="718" y="3135"/>
                </a:cubicBezTo>
                <a:cubicBezTo>
                  <a:pt x="751" y="3135"/>
                  <a:pt x="784" y="3122"/>
                  <a:pt x="810" y="3096"/>
                </a:cubicBezTo>
                <a:lnTo>
                  <a:pt x="1035" y="2871"/>
                </a:lnTo>
                <a:cubicBezTo>
                  <a:pt x="1063" y="2843"/>
                  <a:pt x="1099" y="2830"/>
                  <a:pt x="1136" y="2830"/>
                </a:cubicBezTo>
                <a:cubicBezTo>
                  <a:pt x="1154" y="2830"/>
                  <a:pt x="1172" y="2833"/>
                  <a:pt x="1189" y="2840"/>
                </a:cubicBezTo>
                <a:cubicBezTo>
                  <a:pt x="1251" y="2871"/>
                  <a:pt x="1312" y="2902"/>
                  <a:pt x="1374" y="2922"/>
                </a:cubicBezTo>
                <a:cubicBezTo>
                  <a:pt x="1425" y="2932"/>
                  <a:pt x="1466" y="2994"/>
                  <a:pt x="1466" y="3045"/>
                </a:cubicBezTo>
                <a:lnTo>
                  <a:pt x="1466" y="3363"/>
                </a:lnTo>
                <a:cubicBezTo>
                  <a:pt x="1466" y="3435"/>
                  <a:pt x="1517" y="3496"/>
                  <a:pt x="1589" y="3496"/>
                </a:cubicBezTo>
                <a:lnTo>
                  <a:pt x="1907" y="3496"/>
                </a:lnTo>
                <a:cubicBezTo>
                  <a:pt x="1979" y="3496"/>
                  <a:pt x="2040" y="3435"/>
                  <a:pt x="2040" y="3363"/>
                </a:cubicBezTo>
                <a:lnTo>
                  <a:pt x="2040" y="3055"/>
                </a:lnTo>
                <a:cubicBezTo>
                  <a:pt x="2030" y="2994"/>
                  <a:pt x="2071" y="2943"/>
                  <a:pt x="2122" y="2922"/>
                </a:cubicBezTo>
                <a:cubicBezTo>
                  <a:pt x="2184" y="2902"/>
                  <a:pt x="2245" y="2881"/>
                  <a:pt x="2307" y="2850"/>
                </a:cubicBezTo>
                <a:cubicBezTo>
                  <a:pt x="2327" y="2838"/>
                  <a:pt x="2349" y="2832"/>
                  <a:pt x="2370" y="2832"/>
                </a:cubicBezTo>
                <a:cubicBezTo>
                  <a:pt x="2403" y="2832"/>
                  <a:pt x="2436" y="2846"/>
                  <a:pt x="2460" y="2871"/>
                </a:cubicBezTo>
                <a:lnTo>
                  <a:pt x="2686" y="3096"/>
                </a:lnTo>
                <a:cubicBezTo>
                  <a:pt x="2712" y="3122"/>
                  <a:pt x="2745" y="3135"/>
                  <a:pt x="2778" y="3135"/>
                </a:cubicBezTo>
                <a:cubicBezTo>
                  <a:pt x="2812" y="3135"/>
                  <a:pt x="2845" y="3122"/>
                  <a:pt x="2871" y="3096"/>
                </a:cubicBezTo>
                <a:lnTo>
                  <a:pt x="3096" y="2871"/>
                </a:lnTo>
                <a:cubicBezTo>
                  <a:pt x="3147" y="2820"/>
                  <a:pt x="3147" y="2738"/>
                  <a:pt x="3096" y="2686"/>
                </a:cubicBezTo>
                <a:lnTo>
                  <a:pt x="2871" y="2461"/>
                </a:lnTo>
                <a:cubicBezTo>
                  <a:pt x="2829" y="2420"/>
                  <a:pt x="2819" y="2358"/>
                  <a:pt x="2850" y="2307"/>
                </a:cubicBezTo>
                <a:cubicBezTo>
                  <a:pt x="2881" y="2245"/>
                  <a:pt x="2901" y="2184"/>
                  <a:pt x="2922" y="2122"/>
                </a:cubicBezTo>
                <a:cubicBezTo>
                  <a:pt x="2940" y="2077"/>
                  <a:pt x="2983" y="2039"/>
                  <a:pt x="3036" y="2039"/>
                </a:cubicBezTo>
                <a:cubicBezTo>
                  <a:pt x="3042" y="2039"/>
                  <a:pt x="3049" y="2039"/>
                  <a:pt x="3055" y="2040"/>
                </a:cubicBezTo>
                <a:lnTo>
                  <a:pt x="3373" y="2040"/>
                </a:lnTo>
                <a:cubicBezTo>
                  <a:pt x="3434" y="2040"/>
                  <a:pt x="3496" y="1979"/>
                  <a:pt x="3496" y="1907"/>
                </a:cubicBezTo>
                <a:lnTo>
                  <a:pt x="3496" y="1589"/>
                </a:lnTo>
                <a:cubicBezTo>
                  <a:pt x="3496" y="1518"/>
                  <a:pt x="3434" y="1456"/>
                  <a:pt x="3363" y="1456"/>
                </a:cubicBezTo>
                <a:lnTo>
                  <a:pt x="3045" y="1456"/>
                </a:lnTo>
                <a:cubicBezTo>
                  <a:pt x="2994" y="1456"/>
                  <a:pt x="2942" y="1425"/>
                  <a:pt x="2922" y="1364"/>
                </a:cubicBezTo>
                <a:cubicBezTo>
                  <a:pt x="2901" y="1302"/>
                  <a:pt x="2871" y="1241"/>
                  <a:pt x="2840" y="1190"/>
                </a:cubicBezTo>
                <a:cubicBezTo>
                  <a:pt x="2819" y="1138"/>
                  <a:pt x="2829" y="1077"/>
                  <a:pt x="2871" y="1036"/>
                </a:cubicBezTo>
                <a:lnTo>
                  <a:pt x="3096" y="810"/>
                </a:lnTo>
                <a:cubicBezTo>
                  <a:pt x="3147" y="759"/>
                  <a:pt x="3147" y="677"/>
                  <a:pt x="3096" y="626"/>
                </a:cubicBezTo>
                <a:lnTo>
                  <a:pt x="2871" y="400"/>
                </a:lnTo>
                <a:cubicBezTo>
                  <a:pt x="2845" y="369"/>
                  <a:pt x="2812" y="354"/>
                  <a:pt x="2778" y="354"/>
                </a:cubicBezTo>
                <a:cubicBezTo>
                  <a:pt x="2745" y="354"/>
                  <a:pt x="2712" y="369"/>
                  <a:pt x="2686" y="400"/>
                </a:cubicBezTo>
                <a:lnTo>
                  <a:pt x="2460" y="626"/>
                </a:lnTo>
                <a:cubicBezTo>
                  <a:pt x="2436" y="651"/>
                  <a:pt x="2403" y="664"/>
                  <a:pt x="2370" y="664"/>
                </a:cubicBezTo>
                <a:cubicBezTo>
                  <a:pt x="2349" y="664"/>
                  <a:pt x="2327" y="658"/>
                  <a:pt x="2307" y="646"/>
                </a:cubicBezTo>
                <a:cubicBezTo>
                  <a:pt x="2245" y="615"/>
                  <a:pt x="2184" y="595"/>
                  <a:pt x="2122" y="574"/>
                </a:cubicBezTo>
                <a:cubicBezTo>
                  <a:pt x="2071" y="554"/>
                  <a:pt x="2030" y="503"/>
                  <a:pt x="2040" y="441"/>
                </a:cubicBezTo>
                <a:lnTo>
                  <a:pt x="2040" y="123"/>
                </a:lnTo>
                <a:cubicBezTo>
                  <a:pt x="2040" y="52"/>
                  <a:pt x="1979" y="0"/>
                  <a:pt x="1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56"/>
          <p:cNvSpPr/>
          <p:nvPr/>
        </p:nvSpPr>
        <p:spPr>
          <a:xfrm>
            <a:off x="4293031" y="1556805"/>
            <a:ext cx="114054" cy="114059"/>
          </a:xfrm>
          <a:custGeom>
            <a:rect b="b" l="l" r="r" t="t"/>
            <a:pathLst>
              <a:path extrusionOk="0" h="2164" w="2164">
                <a:moveTo>
                  <a:pt x="1074" y="671"/>
                </a:moveTo>
                <a:cubicBezTo>
                  <a:pt x="1284" y="671"/>
                  <a:pt x="1487" y="834"/>
                  <a:pt x="1487" y="1077"/>
                </a:cubicBezTo>
                <a:cubicBezTo>
                  <a:pt x="1487" y="1303"/>
                  <a:pt x="1302" y="1487"/>
                  <a:pt x="1077" y="1487"/>
                </a:cubicBezTo>
                <a:cubicBezTo>
                  <a:pt x="718" y="1487"/>
                  <a:pt x="533" y="1047"/>
                  <a:pt x="790" y="790"/>
                </a:cubicBezTo>
                <a:cubicBezTo>
                  <a:pt x="872" y="708"/>
                  <a:pt x="974" y="671"/>
                  <a:pt x="1074" y="671"/>
                </a:cubicBezTo>
                <a:close/>
                <a:moveTo>
                  <a:pt x="984" y="1"/>
                </a:moveTo>
                <a:cubicBezTo>
                  <a:pt x="933" y="1"/>
                  <a:pt x="902" y="32"/>
                  <a:pt x="902" y="83"/>
                </a:cubicBezTo>
                <a:lnTo>
                  <a:pt x="902" y="278"/>
                </a:lnTo>
                <a:cubicBezTo>
                  <a:pt x="902" y="308"/>
                  <a:pt x="882" y="339"/>
                  <a:pt x="841" y="349"/>
                </a:cubicBezTo>
                <a:cubicBezTo>
                  <a:pt x="810" y="370"/>
                  <a:pt x="769" y="380"/>
                  <a:pt x="728" y="401"/>
                </a:cubicBezTo>
                <a:cubicBezTo>
                  <a:pt x="717" y="404"/>
                  <a:pt x="706" y="407"/>
                  <a:pt x="694" y="407"/>
                </a:cubicBezTo>
                <a:cubicBezTo>
                  <a:pt x="675" y="407"/>
                  <a:pt x="655" y="400"/>
                  <a:pt x="636" y="380"/>
                </a:cubicBezTo>
                <a:lnTo>
                  <a:pt x="503" y="247"/>
                </a:lnTo>
                <a:cubicBezTo>
                  <a:pt x="487" y="232"/>
                  <a:pt x="467" y="224"/>
                  <a:pt x="445" y="224"/>
                </a:cubicBezTo>
                <a:cubicBezTo>
                  <a:pt x="423" y="224"/>
                  <a:pt x="400" y="232"/>
                  <a:pt x="380" y="247"/>
                </a:cubicBezTo>
                <a:lnTo>
                  <a:pt x="246" y="390"/>
                </a:lnTo>
                <a:cubicBezTo>
                  <a:pt x="216" y="421"/>
                  <a:pt x="216" y="472"/>
                  <a:pt x="246" y="503"/>
                </a:cubicBezTo>
                <a:lnTo>
                  <a:pt x="380" y="637"/>
                </a:lnTo>
                <a:cubicBezTo>
                  <a:pt x="410" y="667"/>
                  <a:pt x="410" y="698"/>
                  <a:pt x="400" y="739"/>
                </a:cubicBezTo>
                <a:cubicBezTo>
                  <a:pt x="380" y="770"/>
                  <a:pt x="369" y="811"/>
                  <a:pt x="349" y="842"/>
                </a:cubicBezTo>
                <a:cubicBezTo>
                  <a:pt x="339" y="883"/>
                  <a:pt x="308" y="903"/>
                  <a:pt x="277" y="903"/>
                </a:cubicBezTo>
                <a:lnTo>
                  <a:pt x="82" y="903"/>
                </a:lnTo>
                <a:cubicBezTo>
                  <a:pt x="31" y="903"/>
                  <a:pt x="0" y="934"/>
                  <a:pt x="0" y="985"/>
                </a:cubicBezTo>
                <a:lnTo>
                  <a:pt x="0" y="1180"/>
                </a:lnTo>
                <a:cubicBezTo>
                  <a:pt x="0" y="1221"/>
                  <a:pt x="31" y="1262"/>
                  <a:pt x="82" y="1262"/>
                </a:cubicBezTo>
                <a:lnTo>
                  <a:pt x="277" y="1262"/>
                </a:lnTo>
                <a:cubicBezTo>
                  <a:pt x="308" y="1262"/>
                  <a:pt x="339" y="1282"/>
                  <a:pt x="349" y="1313"/>
                </a:cubicBezTo>
                <a:cubicBezTo>
                  <a:pt x="369" y="1354"/>
                  <a:pt x="380" y="1395"/>
                  <a:pt x="400" y="1426"/>
                </a:cubicBezTo>
                <a:cubicBezTo>
                  <a:pt x="410" y="1457"/>
                  <a:pt x="410" y="1498"/>
                  <a:pt x="380" y="1528"/>
                </a:cubicBezTo>
                <a:lnTo>
                  <a:pt x="246" y="1662"/>
                </a:lnTo>
                <a:cubicBezTo>
                  <a:pt x="216" y="1692"/>
                  <a:pt x="216" y="1744"/>
                  <a:pt x="246" y="1774"/>
                </a:cubicBezTo>
                <a:lnTo>
                  <a:pt x="380" y="1918"/>
                </a:lnTo>
                <a:cubicBezTo>
                  <a:pt x="400" y="1933"/>
                  <a:pt x="423" y="1941"/>
                  <a:pt x="445" y="1941"/>
                </a:cubicBezTo>
                <a:cubicBezTo>
                  <a:pt x="467" y="1941"/>
                  <a:pt x="487" y="1933"/>
                  <a:pt x="503" y="1918"/>
                </a:cubicBezTo>
                <a:lnTo>
                  <a:pt x="636" y="1774"/>
                </a:lnTo>
                <a:cubicBezTo>
                  <a:pt x="655" y="1762"/>
                  <a:pt x="674" y="1753"/>
                  <a:pt x="693" y="1753"/>
                </a:cubicBezTo>
                <a:cubicBezTo>
                  <a:pt x="705" y="1753"/>
                  <a:pt x="716" y="1756"/>
                  <a:pt x="728" y="1764"/>
                </a:cubicBezTo>
                <a:cubicBezTo>
                  <a:pt x="769" y="1785"/>
                  <a:pt x="810" y="1795"/>
                  <a:pt x="841" y="1805"/>
                </a:cubicBezTo>
                <a:cubicBezTo>
                  <a:pt x="882" y="1815"/>
                  <a:pt x="902" y="1846"/>
                  <a:pt x="902" y="1887"/>
                </a:cubicBezTo>
                <a:lnTo>
                  <a:pt x="902" y="2082"/>
                </a:lnTo>
                <a:cubicBezTo>
                  <a:pt x="902" y="2123"/>
                  <a:pt x="933" y="2164"/>
                  <a:pt x="984" y="2164"/>
                </a:cubicBezTo>
                <a:lnTo>
                  <a:pt x="1179" y="2164"/>
                </a:lnTo>
                <a:cubicBezTo>
                  <a:pt x="1220" y="2164"/>
                  <a:pt x="1261" y="2123"/>
                  <a:pt x="1261" y="2082"/>
                </a:cubicBezTo>
                <a:lnTo>
                  <a:pt x="1261" y="1887"/>
                </a:lnTo>
                <a:cubicBezTo>
                  <a:pt x="1261" y="1846"/>
                  <a:pt x="1282" y="1815"/>
                  <a:pt x="1313" y="1805"/>
                </a:cubicBezTo>
                <a:cubicBezTo>
                  <a:pt x="1354" y="1795"/>
                  <a:pt x="1395" y="1785"/>
                  <a:pt x="1425" y="1764"/>
                </a:cubicBezTo>
                <a:cubicBezTo>
                  <a:pt x="1437" y="1756"/>
                  <a:pt x="1450" y="1753"/>
                  <a:pt x="1463" y="1753"/>
                </a:cubicBezTo>
                <a:cubicBezTo>
                  <a:pt x="1484" y="1753"/>
                  <a:pt x="1505" y="1762"/>
                  <a:pt x="1518" y="1774"/>
                </a:cubicBezTo>
                <a:lnTo>
                  <a:pt x="1661" y="1918"/>
                </a:lnTo>
                <a:cubicBezTo>
                  <a:pt x="1676" y="1933"/>
                  <a:pt x="1697" y="1941"/>
                  <a:pt x="1717" y="1941"/>
                </a:cubicBezTo>
                <a:cubicBezTo>
                  <a:pt x="1738" y="1941"/>
                  <a:pt x="1758" y="1933"/>
                  <a:pt x="1774" y="1918"/>
                </a:cubicBezTo>
                <a:lnTo>
                  <a:pt x="1917" y="1774"/>
                </a:lnTo>
                <a:cubicBezTo>
                  <a:pt x="1948" y="1744"/>
                  <a:pt x="1948" y="1692"/>
                  <a:pt x="1917" y="1662"/>
                </a:cubicBezTo>
                <a:lnTo>
                  <a:pt x="1774" y="1528"/>
                </a:lnTo>
                <a:cubicBezTo>
                  <a:pt x="1753" y="1498"/>
                  <a:pt x="1743" y="1457"/>
                  <a:pt x="1764" y="1426"/>
                </a:cubicBezTo>
                <a:cubicBezTo>
                  <a:pt x="1784" y="1395"/>
                  <a:pt x="1794" y="1354"/>
                  <a:pt x="1805" y="1313"/>
                </a:cubicBezTo>
                <a:cubicBezTo>
                  <a:pt x="1815" y="1282"/>
                  <a:pt x="1846" y="1262"/>
                  <a:pt x="1887" y="1262"/>
                </a:cubicBezTo>
                <a:lnTo>
                  <a:pt x="2081" y="1262"/>
                </a:lnTo>
                <a:cubicBezTo>
                  <a:pt x="2122" y="1262"/>
                  <a:pt x="2163" y="1221"/>
                  <a:pt x="2163" y="1180"/>
                </a:cubicBezTo>
                <a:lnTo>
                  <a:pt x="2163" y="985"/>
                </a:lnTo>
                <a:cubicBezTo>
                  <a:pt x="2163" y="934"/>
                  <a:pt x="2122" y="903"/>
                  <a:pt x="2081" y="903"/>
                </a:cubicBezTo>
                <a:lnTo>
                  <a:pt x="1887" y="903"/>
                </a:lnTo>
                <a:cubicBezTo>
                  <a:pt x="1846" y="903"/>
                  <a:pt x="1815" y="883"/>
                  <a:pt x="1805" y="842"/>
                </a:cubicBezTo>
                <a:cubicBezTo>
                  <a:pt x="1794" y="811"/>
                  <a:pt x="1784" y="770"/>
                  <a:pt x="1764" y="739"/>
                </a:cubicBezTo>
                <a:cubicBezTo>
                  <a:pt x="1743" y="698"/>
                  <a:pt x="1753" y="667"/>
                  <a:pt x="1774" y="637"/>
                </a:cubicBezTo>
                <a:lnTo>
                  <a:pt x="1917" y="503"/>
                </a:lnTo>
                <a:cubicBezTo>
                  <a:pt x="1948" y="472"/>
                  <a:pt x="1948" y="421"/>
                  <a:pt x="1917" y="390"/>
                </a:cubicBezTo>
                <a:lnTo>
                  <a:pt x="1774" y="247"/>
                </a:lnTo>
                <a:cubicBezTo>
                  <a:pt x="1758" y="232"/>
                  <a:pt x="1738" y="224"/>
                  <a:pt x="1717" y="224"/>
                </a:cubicBezTo>
                <a:cubicBezTo>
                  <a:pt x="1697" y="224"/>
                  <a:pt x="1676" y="232"/>
                  <a:pt x="1661" y="247"/>
                </a:cubicBezTo>
                <a:lnTo>
                  <a:pt x="1518" y="380"/>
                </a:lnTo>
                <a:cubicBezTo>
                  <a:pt x="1505" y="400"/>
                  <a:pt x="1483" y="407"/>
                  <a:pt x="1462" y="407"/>
                </a:cubicBezTo>
                <a:cubicBezTo>
                  <a:pt x="1449" y="407"/>
                  <a:pt x="1437" y="404"/>
                  <a:pt x="1425" y="401"/>
                </a:cubicBezTo>
                <a:cubicBezTo>
                  <a:pt x="1395" y="380"/>
                  <a:pt x="1354" y="370"/>
                  <a:pt x="1313" y="349"/>
                </a:cubicBezTo>
                <a:cubicBezTo>
                  <a:pt x="1282" y="339"/>
                  <a:pt x="1261" y="308"/>
                  <a:pt x="1261" y="278"/>
                </a:cubicBezTo>
                <a:lnTo>
                  <a:pt x="1261" y="83"/>
                </a:lnTo>
                <a:cubicBezTo>
                  <a:pt x="1261" y="32"/>
                  <a:pt x="1220" y="1"/>
                  <a:pt x="11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6"/>
          <p:cNvSpPr/>
          <p:nvPr/>
        </p:nvSpPr>
        <p:spPr>
          <a:xfrm>
            <a:off x="2645588" y="3261865"/>
            <a:ext cx="229161" cy="223269"/>
          </a:xfrm>
          <a:custGeom>
            <a:rect b="b" l="l" r="r" t="t"/>
            <a:pathLst>
              <a:path extrusionOk="0" h="4236" w="4348">
                <a:moveTo>
                  <a:pt x="1006" y="1"/>
                </a:moveTo>
                <a:cubicBezTo>
                  <a:pt x="799" y="1"/>
                  <a:pt x="593" y="53"/>
                  <a:pt x="411" y="148"/>
                </a:cubicBezTo>
                <a:cubicBezTo>
                  <a:pt x="175" y="281"/>
                  <a:pt x="11" y="527"/>
                  <a:pt x="1" y="804"/>
                </a:cubicBezTo>
                <a:cubicBezTo>
                  <a:pt x="1" y="1132"/>
                  <a:pt x="226" y="1419"/>
                  <a:pt x="482" y="1624"/>
                </a:cubicBezTo>
                <a:cubicBezTo>
                  <a:pt x="749" y="1829"/>
                  <a:pt x="1046" y="1993"/>
                  <a:pt x="1241" y="2250"/>
                </a:cubicBezTo>
                <a:cubicBezTo>
                  <a:pt x="1497" y="2588"/>
                  <a:pt x="1569" y="3039"/>
                  <a:pt x="1784" y="3408"/>
                </a:cubicBezTo>
                <a:cubicBezTo>
                  <a:pt x="1989" y="3767"/>
                  <a:pt x="2317" y="4033"/>
                  <a:pt x="2717" y="4156"/>
                </a:cubicBezTo>
                <a:cubicBezTo>
                  <a:pt x="2869" y="4201"/>
                  <a:pt x="3066" y="4236"/>
                  <a:pt x="3263" y="4236"/>
                </a:cubicBezTo>
                <a:cubicBezTo>
                  <a:pt x="3520" y="4236"/>
                  <a:pt x="3776" y="4177"/>
                  <a:pt x="3927" y="4003"/>
                </a:cubicBezTo>
                <a:cubicBezTo>
                  <a:pt x="4214" y="3664"/>
                  <a:pt x="4347" y="3223"/>
                  <a:pt x="4296" y="2783"/>
                </a:cubicBezTo>
                <a:cubicBezTo>
                  <a:pt x="4224" y="2332"/>
                  <a:pt x="4019" y="1922"/>
                  <a:pt x="3722" y="1593"/>
                </a:cubicBezTo>
                <a:cubicBezTo>
                  <a:pt x="3425" y="1265"/>
                  <a:pt x="3086" y="978"/>
                  <a:pt x="2717" y="732"/>
                </a:cubicBezTo>
                <a:cubicBezTo>
                  <a:pt x="2256" y="394"/>
                  <a:pt x="1754" y="76"/>
                  <a:pt x="1190" y="15"/>
                </a:cubicBezTo>
                <a:cubicBezTo>
                  <a:pt x="1129" y="5"/>
                  <a:pt x="1068" y="1"/>
                  <a:pt x="10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6"/>
          <p:cNvSpPr/>
          <p:nvPr/>
        </p:nvSpPr>
        <p:spPr>
          <a:xfrm>
            <a:off x="2868219" y="3218118"/>
            <a:ext cx="147521" cy="234074"/>
          </a:xfrm>
          <a:custGeom>
            <a:rect b="b" l="l" r="r" t="t"/>
            <a:pathLst>
              <a:path extrusionOk="0" h="4441" w="2799">
                <a:moveTo>
                  <a:pt x="1776" y="1"/>
                </a:moveTo>
                <a:cubicBezTo>
                  <a:pt x="1425" y="1"/>
                  <a:pt x="1091" y="173"/>
                  <a:pt x="892" y="476"/>
                </a:cubicBezTo>
                <a:cubicBezTo>
                  <a:pt x="677" y="804"/>
                  <a:pt x="666" y="1234"/>
                  <a:pt x="533" y="1593"/>
                </a:cubicBezTo>
                <a:cubicBezTo>
                  <a:pt x="400" y="1962"/>
                  <a:pt x="154" y="2280"/>
                  <a:pt x="62" y="2659"/>
                </a:cubicBezTo>
                <a:cubicBezTo>
                  <a:pt x="0" y="2987"/>
                  <a:pt x="31" y="3336"/>
                  <a:pt x="164" y="3643"/>
                </a:cubicBezTo>
                <a:cubicBezTo>
                  <a:pt x="246" y="3859"/>
                  <a:pt x="431" y="4351"/>
                  <a:pt x="677" y="4433"/>
                </a:cubicBezTo>
                <a:cubicBezTo>
                  <a:pt x="697" y="4438"/>
                  <a:pt x="718" y="4440"/>
                  <a:pt x="739" y="4440"/>
                </a:cubicBezTo>
                <a:cubicBezTo>
                  <a:pt x="843" y="4440"/>
                  <a:pt x="950" y="4383"/>
                  <a:pt x="1036" y="4340"/>
                </a:cubicBezTo>
                <a:cubicBezTo>
                  <a:pt x="1210" y="4279"/>
                  <a:pt x="1384" y="4238"/>
                  <a:pt x="1548" y="4166"/>
                </a:cubicBezTo>
                <a:cubicBezTo>
                  <a:pt x="1907" y="4012"/>
                  <a:pt x="2173" y="3715"/>
                  <a:pt x="2286" y="3346"/>
                </a:cubicBezTo>
                <a:cubicBezTo>
                  <a:pt x="2419" y="2916"/>
                  <a:pt x="2317" y="2444"/>
                  <a:pt x="2450" y="2003"/>
                </a:cubicBezTo>
                <a:cubicBezTo>
                  <a:pt x="2532" y="1696"/>
                  <a:pt x="2717" y="1419"/>
                  <a:pt x="2758" y="1101"/>
                </a:cubicBezTo>
                <a:cubicBezTo>
                  <a:pt x="2799" y="640"/>
                  <a:pt x="2522" y="199"/>
                  <a:pt x="2081" y="45"/>
                </a:cubicBezTo>
                <a:cubicBezTo>
                  <a:pt x="1980" y="15"/>
                  <a:pt x="1877" y="1"/>
                  <a:pt x="17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6"/>
          <p:cNvSpPr/>
          <p:nvPr/>
        </p:nvSpPr>
        <p:spPr>
          <a:xfrm>
            <a:off x="2911439" y="3527875"/>
            <a:ext cx="168076" cy="87653"/>
          </a:xfrm>
          <a:custGeom>
            <a:rect b="b" l="l" r="r" t="t"/>
            <a:pathLst>
              <a:path extrusionOk="0" h="1663" w="3189">
                <a:moveTo>
                  <a:pt x="1091" y="0"/>
                </a:moveTo>
                <a:cubicBezTo>
                  <a:pt x="1076" y="0"/>
                  <a:pt x="1061" y="1"/>
                  <a:pt x="1046" y="1"/>
                </a:cubicBezTo>
                <a:cubicBezTo>
                  <a:pt x="687" y="22"/>
                  <a:pt x="359" y="227"/>
                  <a:pt x="185" y="545"/>
                </a:cubicBezTo>
                <a:cubicBezTo>
                  <a:pt x="41" y="811"/>
                  <a:pt x="0" y="1242"/>
                  <a:pt x="154" y="1498"/>
                </a:cubicBezTo>
                <a:cubicBezTo>
                  <a:pt x="225" y="1621"/>
                  <a:pt x="345" y="1663"/>
                  <a:pt x="476" y="1663"/>
                </a:cubicBezTo>
                <a:cubicBezTo>
                  <a:pt x="629" y="1663"/>
                  <a:pt x="796" y="1605"/>
                  <a:pt x="913" y="1549"/>
                </a:cubicBezTo>
                <a:cubicBezTo>
                  <a:pt x="1128" y="1436"/>
                  <a:pt x="1333" y="1272"/>
                  <a:pt x="1569" y="1211"/>
                </a:cubicBezTo>
                <a:cubicBezTo>
                  <a:pt x="1687" y="1186"/>
                  <a:pt x="1812" y="1172"/>
                  <a:pt x="1936" y="1172"/>
                </a:cubicBezTo>
                <a:cubicBezTo>
                  <a:pt x="2017" y="1172"/>
                  <a:pt x="2097" y="1178"/>
                  <a:pt x="2174" y="1190"/>
                </a:cubicBezTo>
                <a:cubicBezTo>
                  <a:pt x="2227" y="1196"/>
                  <a:pt x="2280" y="1198"/>
                  <a:pt x="2334" y="1198"/>
                </a:cubicBezTo>
                <a:cubicBezTo>
                  <a:pt x="2488" y="1198"/>
                  <a:pt x="2644" y="1177"/>
                  <a:pt x="2789" y="1139"/>
                </a:cubicBezTo>
                <a:cubicBezTo>
                  <a:pt x="2983" y="1078"/>
                  <a:pt x="3137" y="903"/>
                  <a:pt x="3168" y="698"/>
                </a:cubicBezTo>
                <a:cubicBezTo>
                  <a:pt x="3188" y="411"/>
                  <a:pt x="2922" y="186"/>
                  <a:pt x="2645" y="124"/>
                </a:cubicBezTo>
                <a:cubicBezTo>
                  <a:pt x="2531" y="99"/>
                  <a:pt x="2416" y="93"/>
                  <a:pt x="2300" y="93"/>
                </a:cubicBezTo>
                <a:cubicBezTo>
                  <a:pt x="2187" y="93"/>
                  <a:pt x="2074" y="99"/>
                  <a:pt x="1962" y="99"/>
                </a:cubicBezTo>
                <a:cubicBezTo>
                  <a:pt x="1909" y="99"/>
                  <a:pt x="1857" y="97"/>
                  <a:pt x="1805" y="93"/>
                </a:cubicBezTo>
                <a:cubicBezTo>
                  <a:pt x="1563" y="74"/>
                  <a:pt x="1331" y="0"/>
                  <a:pt x="10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6"/>
          <p:cNvSpPr/>
          <p:nvPr/>
        </p:nvSpPr>
        <p:spPr>
          <a:xfrm>
            <a:off x="2882239" y="3554914"/>
            <a:ext cx="107571" cy="187586"/>
          </a:xfrm>
          <a:custGeom>
            <a:rect b="b" l="l" r="r" t="t"/>
            <a:pathLst>
              <a:path extrusionOk="0" fill="none" h="3559" w="2041">
                <a:moveTo>
                  <a:pt x="1" y="3558"/>
                </a:moveTo>
                <a:cubicBezTo>
                  <a:pt x="1" y="3558"/>
                  <a:pt x="277" y="185"/>
                  <a:pt x="2041" y="1"/>
                </a:cubicBezTo>
              </a:path>
            </a:pathLst>
          </a:custGeom>
          <a:noFill/>
          <a:ln cap="flat" cmpd="sng" w="2300">
            <a:solidFill>
              <a:srgbClr val="FF7900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6"/>
          <p:cNvSpPr/>
          <p:nvPr/>
        </p:nvSpPr>
        <p:spPr>
          <a:xfrm>
            <a:off x="2868747" y="3307456"/>
            <a:ext cx="73523" cy="476107"/>
          </a:xfrm>
          <a:custGeom>
            <a:rect b="b" l="l" r="r" t="t"/>
            <a:pathLst>
              <a:path extrusionOk="0" fill="none" h="9033" w="1395">
                <a:moveTo>
                  <a:pt x="287" y="9032"/>
                </a:moveTo>
                <a:cubicBezTo>
                  <a:pt x="287" y="9032"/>
                  <a:pt x="0" y="3773"/>
                  <a:pt x="1395" y="1"/>
                </a:cubicBezTo>
              </a:path>
            </a:pathLst>
          </a:custGeom>
          <a:noFill/>
          <a:ln cap="flat" cmpd="sng" w="2300">
            <a:solidFill>
              <a:srgbClr val="FF7900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6"/>
          <p:cNvSpPr/>
          <p:nvPr/>
        </p:nvSpPr>
        <p:spPr>
          <a:xfrm>
            <a:off x="2727177" y="3322056"/>
            <a:ext cx="161594" cy="296691"/>
          </a:xfrm>
          <a:custGeom>
            <a:rect b="b" l="l" r="r" t="t"/>
            <a:pathLst>
              <a:path extrusionOk="0" fill="none" h="5629" w="3066">
                <a:moveTo>
                  <a:pt x="3004" y="5628"/>
                </a:moveTo>
                <a:cubicBezTo>
                  <a:pt x="3004" y="5628"/>
                  <a:pt x="3066" y="2010"/>
                  <a:pt x="1" y="0"/>
                </a:cubicBezTo>
              </a:path>
            </a:pathLst>
          </a:custGeom>
          <a:noFill/>
          <a:ln cap="flat" cmpd="sng" w="2300">
            <a:solidFill>
              <a:srgbClr val="FF7900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6"/>
          <p:cNvSpPr/>
          <p:nvPr/>
        </p:nvSpPr>
        <p:spPr>
          <a:xfrm>
            <a:off x="2762280" y="3735961"/>
            <a:ext cx="239966" cy="173987"/>
          </a:xfrm>
          <a:custGeom>
            <a:rect b="b" l="l" r="r" t="t"/>
            <a:pathLst>
              <a:path extrusionOk="0" h="3301" w="4553">
                <a:moveTo>
                  <a:pt x="329" y="0"/>
                </a:moveTo>
                <a:cubicBezTo>
                  <a:pt x="329" y="0"/>
                  <a:pt x="1" y="1691"/>
                  <a:pt x="903" y="3301"/>
                </a:cubicBezTo>
                <a:lnTo>
                  <a:pt x="3661" y="3301"/>
                </a:lnTo>
                <a:cubicBezTo>
                  <a:pt x="4553" y="1691"/>
                  <a:pt x="4235" y="0"/>
                  <a:pt x="42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6"/>
          <p:cNvSpPr/>
          <p:nvPr/>
        </p:nvSpPr>
        <p:spPr>
          <a:xfrm>
            <a:off x="2765547" y="3735961"/>
            <a:ext cx="234010" cy="36790"/>
          </a:xfrm>
          <a:custGeom>
            <a:rect b="b" l="l" r="r" t="t"/>
            <a:pathLst>
              <a:path extrusionOk="0" h="698" w="4440">
                <a:moveTo>
                  <a:pt x="52" y="0"/>
                </a:moveTo>
                <a:cubicBezTo>
                  <a:pt x="21" y="226"/>
                  <a:pt x="0" y="461"/>
                  <a:pt x="0" y="697"/>
                </a:cubicBezTo>
                <a:lnTo>
                  <a:pt x="4439" y="697"/>
                </a:lnTo>
                <a:cubicBezTo>
                  <a:pt x="4419" y="256"/>
                  <a:pt x="4388" y="0"/>
                  <a:pt x="438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6"/>
          <p:cNvSpPr/>
          <p:nvPr/>
        </p:nvSpPr>
        <p:spPr>
          <a:xfrm>
            <a:off x="3280489" y="1078650"/>
            <a:ext cx="126439" cy="195123"/>
          </a:xfrm>
          <a:custGeom>
            <a:rect b="b" l="l" r="r" t="t"/>
            <a:pathLst>
              <a:path extrusionOk="0" h="3702" w="2399">
                <a:moveTo>
                  <a:pt x="0" y="0"/>
                </a:moveTo>
                <a:lnTo>
                  <a:pt x="0" y="3701"/>
                </a:lnTo>
                <a:lnTo>
                  <a:pt x="2399" y="3701"/>
                </a:lnTo>
                <a:lnTo>
                  <a:pt x="23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6"/>
          <p:cNvSpPr/>
          <p:nvPr/>
        </p:nvSpPr>
        <p:spPr>
          <a:xfrm>
            <a:off x="3228046" y="955475"/>
            <a:ext cx="231322" cy="143733"/>
          </a:xfrm>
          <a:custGeom>
            <a:rect b="b" l="l" r="r" t="t"/>
            <a:pathLst>
              <a:path extrusionOk="0" h="2727" w="4389">
                <a:moveTo>
                  <a:pt x="2194" y="0"/>
                </a:moveTo>
                <a:lnTo>
                  <a:pt x="1" y="2727"/>
                </a:lnTo>
                <a:lnTo>
                  <a:pt x="4388" y="2727"/>
                </a:lnTo>
                <a:lnTo>
                  <a:pt x="219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6"/>
          <p:cNvSpPr/>
          <p:nvPr/>
        </p:nvSpPr>
        <p:spPr>
          <a:xfrm>
            <a:off x="2274376" y="1615204"/>
            <a:ext cx="127019" cy="195070"/>
          </a:xfrm>
          <a:custGeom>
            <a:rect b="b" l="l" r="r" t="t"/>
            <a:pathLst>
              <a:path extrusionOk="0" h="3701" w="2410">
                <a:moveTo>
                  <a:pt x="1" y="0"/>
                </a:moveTo>
                <a:lnTo>
                  <a:pt x="1" y="3701"/>
                </a:lnTo>
                <a:lnTo>
                  <a:pt x="2410" y="3701"/>
                </a:lnTo>
                <a:lnTo>
                  <a:pt x="24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6"/>
          <p:cNvSpPr/>
          <p:nvPr/>
        </p:nvSpPr>
        <p:spPr>
          <a:xfrm>
            <a:off x="2222513" y="1789716"/>
            <a:ext cx="230742" cy="143786"/>
          </a:xfrm>
          <a:custGeom>
            <a:rect b="b" l="l" r="r" t="t"/>
            <a:pathLst>
              <a:path extrusionOk="0" h="2728" w="4378">
                <a:moveTo>
                  <a:pt x="1" y="0"/>
                </a:moveTo>
                <a:lnTo>
                  <a:pt x="2184" y="2727"/>
                </a:lnTo>
                <a:lnTo>
                  <a:pt x="43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56"/>
          <p:cNvSpPr/>
          <p:nvPr/>
        </p:nvSpPr>
        <p:spPr>
          <a:xfrm>
            <a:off x="4041253" y="1112699"/>
            <a:ext cx="261522" cy="261008"/>
          </a:xfrm>
          <a:custGeom>
            <a:rect b="b" l="l" r="r" t="t"/>
            <a:pathLst>
              <a:path extrusionOk="0" fill="none" h="4952" w="4962">
                <a:moveTo>
                  <a:pt x="2850" y="205"/>
                </a:moveTo>
                <a:cubicBezTo>
                  <a:pt x="4101" y="410"/>
                  <a:pt x="4962" y="1589"/>
                  <a:pt x="4757" y="2850"/>
                </a:cubicBezTo>
                <a:cubicBezTo>
                  <a:pt x="4552" y="4101"/>
                  <a:pt x="3363" y="4952"/>
                  <a:pt x="2112" y="4747"/>
                </a:cubicBezTo>
                <a:cubicBezTo>
                  <a:pt x="861" y="4542"/>
                  <a:pt x="0" y="3363"/>
                  <a:pt x="205" y="2112"/>
                </a:cubicBezTo>
                <a:cubicBezTo>
                  <a:pt x="410" y="851"/>
                  <a:pt x="1599" y="0"/>
                  <a:pt x="2850" y="205"/>
                </a:cubicBezTo>
                <a:close/>
              </a:path>
            </a:pathLst>
          </a:custGeom>
          <a:noFill/>
          <a:ln cap="flat" cmpd="sng" w="27425">
            <a:solidFill>
              <a:schemeClr val="l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6"/>
          <p:cNvSpPr/>
          <p:nvPr/>
        </p:nvSpPr>
        <p:spPr>
          <a:xfrm>
            <a:off x="4049897" y="1242884"/>
            <a:ext cx="60558" cy="105415"/>
          </a:xfrm>
          <a:custGeom>
            <a:rect b="b" l="l" r="r" t="t"/>
            <a:pathLst>
              <a:path extrusionOk="0" fill="none" h="2000" w="1149">
                <a:moveTo>
                  <a:pt x="1148" y="2000"/>
                </a:moveTo>
                <a:cubicBezTo>
                  <a:pt x="441" y="1590"/>
                  <a:pt x="0" y="831"/>
                  <a:pt x="0" y="1"/>
                </a:cubicBezTo>
              </a:path>
            </a:pathLst>
          </a:custGeom>
          <a:noFill/>
          <a:ln cap="flat" cmpd="sng" w="27425">
            <a:solidFill>
              <a:schemeClr val="accent3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56"/>
          <p:cNvSpPr/>
          <p:nvPr/>
        </p:nvSpPr>
        <p:spPr>
          <a:xfrm>
            <a:off x="4049897" y="1121343"/>
            <a:ext cx="121590" cy="121596"/>
          </a:xfrm>
          <a:custGeom>
            <a:rect b="b" l="l" r="r" t="t"/>
            <a:pathLst>
              <a:path extrusionOk="0" fill="none" h="2307" w="2307">
                <a:moveTo>
                  <a:pt x="0" y="2307"/>
                </a:moveTo>
                <a:cubicBezTo>
                  <a:pt x="0" y="1036"/>
                  <a:pt x="1036" y="0"/>
                  <a:pt x="2307" y="0"/>
                </a:cubicBezTo>
              </a:path>
            </a:pathLst>
          </a:custGeom>
          <a:solidFill>
            <a:schemeClr val="accent5"/>
          </a:solidFill>
          <a:ln cap="flat" cmpd="sng" w="27425">
            <a:solidFill>
              <a:schemeClr val="accen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6"/>
          <p:cNvSpPr/>
          <p:nvPr/>
        </p:nvSpPr>
        <p:spPr>
          <a:xfrm>
            <a:off x="1449311" y="1148908"/>
            <a:ext cx="109732" cy="109737"/>
          </a:xfrm>
          <a:custGeom>
            <a:rect b="b" l="l" r="r" t="t"/>
            <a:pathLst>
              <a:path extrusionOk="0" h="2082" w="2082">
                <a:moveTo>
                  <a:pt x="288" y="0"/>
                </a:moveTo>
                <a:cubicBezTo>
                  <a:pt x="134" y="0"/>
                  <a:pt x="1" y="133"/>
                  <a:pt x="1" y="297"/>
                </a:cubicBezTo>
                <a:lnTo>
                  <a:pt x="1" y="1784"/>
                </a:lnTo>
                <a:cubicBezTo>
                  <a:pt x="1" y="1948"/>
                  <a:pt x="134" y="2081"/>
                  <a:pt x="288" y="2081"/>
                </a:cubicBezTo>
                <a:lnTo>
                  <a:pt x="1784" y="2081"/>
                </a:lnTo>
                <a:cubicBezTo>
                  <a:pt x="1949" y="2081"/>
                  <a:pt x="2082" y="1948"/>
                  <a:pt x="2082" y="1784"/>
                </a:cubicBezTo>
                <a:lnTo>
                  <a:pt x="2082" y="297"/>
                </a:lnTo>
                <a:cubicBezTo>
                  <a:pt x="2082" y="133"/>
                  <a:pt x="1949" y="0"/>
                  <a:pt x="17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6"/>
          <p:cNvSpPr/>
          <p:nvPr/>
        </p:nvSpPr>
        <p:spPr>
          <a:xfrm>
            <a:off x="1477983" y="1184011"/>
            <a:ext cx="52441" cy="39478"/>
          </a:xfrm>
          <a:custGeom>
            <a:rect b="b" l="l" r="r" t="t"/>
            <a:pathLst>
              <a:path extrusionOk="0" fill="none" h="749" w="995">
                <a:moveTo>
                  <a:pt x="0" y="482"/>
                </a:moveTo>
                <a:lnTo>
                  <a:pt x="236" y="749"/>
                </a:lnTo>
                <a:lnTo>
                  <a:pt x="994" y="0"/>
                </a:lnTo>
              </a:path>
            </a:pathLst>
          </a:custGeom>
          <a:noFill/>
          <a:ln cap="rnd" cmpd="sng" w="7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6"/>
          <p:cNvSpPr/>
          <p:nvPr/>
        </p:nvSpPr>
        <p:spPr>
          <a:xfrm>
            <a:off x="4351904" y="2799575"/>
            <a:ext cx="109732" cy="109737"/>
          </a:xfrm>
          <a:custGeom>
            <a:rect b="b" l="l" r="r" t="t"/>
            <a:pathLst>
              <a:path extrusionOk="0" h="2082" w="2082">
                <a:moveTo>
                  <a:pt x="288" y="0"/>
                </a:moveTo>
                <a:cubicBezTo>
                  <a:pt x="134" y="0"/>
                  <a:pt x="1" y="134"/>
                  <a:pt x="1" y="298"/>
                </a:cubicBezTo>
                <a:lnTo>
                  <a:pt x="1" y="1784"/>
                </a:lnTo>
                <a:cubicBezTo>
                  <a:pt x="1" y="1948"/>
                  <a:pt x="134" y="2081"/>
                  <a:pt x="288" y="2081"/>
                </a:cubicBezTo>
                <a:lnTo>
                  <a:pt x="1784" y="2081"/>
                </a:lnTo>
                <a:cubicBezTo>
                  <a:pt x="1949" y="2081"/>
                  <a:pt x="2082" y="1948"/>
                  <a:pt x="2082" y="1784"/>
                </a:cubicBezTo>
                <a:lnTo>
                  <a:pt x="2082" y="298"/>
                </a:lnTo>
                <a:cubicBezTo>
                  <a:pt x="2082" y="134"/>
                  <a:pt x="1949" y="0"/>
                  <a:pt x="17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6"/>
          <p:cNvSpPr/>
          <p:nvPr/>
        </p:nvSpPr>
        <p:spPr>
          <a:xfrm>
            <a:off x="4380577" y="2834678"/>
            <a:ext cx="52441" cy="39478"/>
          </a:xfrm>
          <a:custGeom>
            <a:rect b="b" l="l" r="r" t="t"/>
            <a:pathLst>
              <a:path extrusionOk="0" fill="none" h="749" w="995">
                <a:moveTo>
                  <a:pt x="0" y="482"/>
                </a:moveTo>
                <a:lnTo>
                  <a:pt x="236" y="749"/>
                </a:lnTo>
                <a:lnTo>
                  <a:pt x="994" y="1"/>
                </a:lnTo>
              </a:path>
            </a:pathLst>
          </a:custGeom>
          <a:noFill/>
          <a:ln cap="rnd" cmpd="sng" w="7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6"/>
          <p:cNvSpPr/>
          <p:nvPr/>
        </p:nvSpPr>
        <p:spPr>
          <a:xfrm>
            <a:off x="913866" y="2153866"/>
            <a:ext cx="163227" cy="163762"/>
          </a:xfrm>
          <a:custGeom>
            <a:rect b="b" l="l" r="r" t="t"/>
            <a:pathLst>
              <a:path extrusionOk="0" h="3107" w="3097">
                <a:moveTo>
                  <a:pt x="431" y="1"/>
                </a:moveTo>
                <a:cubicBezTo>
                  <a:pt x="195" y="1"/>
                  <a:pt x="1" y="196"/>
                  <a:pt x="1" y="442"/>
                </a:cubicBezTo>
                <a:lnTo>
                  <a:pt x="1" y="2666"/>
                </a:lnTo>
                <a:cubicBezTo>
                  <a:pt x="1" y="2912"/>
                  <a:pt x="195" y="3107"/>
                  <a:pt x="431" y="3107"/>
                </a:cubicBezTo>
                <a:lnTo>
                  <a:pt x="2666" y="3107"/>
                </a:lnTo>
                <a:cubicBezTo>
                  <a:pt x="2902" y="3107"/>
                  <a:pt x="3096" y="2912"/>
                  <a:pt x="3096" y="2666"/>
                </a:cubicBezTo>
                <a:lnTo>
                  <a:pt x="3096" y="442"/>
                </a:lnTo>
                <a:cubicBezTo>
                  <a:pt x="3096" y="196"/>
                  <a:pt x="2902" y="1"/>
                  <a:pt x="26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56"/>
          <p:cNvSpPr/>
          <p:nvPr/>
        </p:nvSpPr>
        <p:spPr>
          <a:xfrm>
            <a:off x="956558" y="2206309"/>
            <a:ext cx="77845" cy="58400"/>
          </a:xfrm>
          <a:custGeom>
            <a:rect b="b" l="l" r="r" t="t"/>
            <a:pathLst>
              <a:path extrusionOk="0" fill="none" h="1108" w="1477">
                <a:moveTo>
                  <a:pt x="0" y="718"/>
                </a:moveTo>
                <a:lnTo>
                  <a:pt x="349" y="1107"/>
                </a:lnTo>
                <a:lnTo>
                  <a:pt x="1477" y="0"/>
                </a:lnTo>
              </a:path>
            </a:pathLst>
          </a:custGeom>
          <a:noFill/>
          <a:ln cap="rnd" cmpd="sng" w="1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6"/>
          <p:cNvSpPr/>
          <p:nvPr/>
        </p:nvSpPr>
        <p:spPr>
          <a:xfrm>
            <a:off x="2106876" y="1247786"/>
            <a:ext cx="43851" cy="46488"/>
          </a:xfrm>
          <a:custGeom>
            <a:rect b="b" l="l" r="r" t="t"/>
            <a:pathLst>
              <a:path extrusionOk="0" h="882" w="832">
                <a:moveTo>
                  <a:pt x="1" y="0"/>
                </a:moveTo>
                <a:lnTo>
                  <a:pt x="1" y="882"/>
                </a:lnTo>
                <a:lnTo>
                  <a:pt x="831" y="882"/>
                </a:lnTo>
                <a:lnTo>
                  <a:pt x="83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6"/>
          <p:cNvSpPr/>
          <p:nvPr/>
        </p:nvSpPr>
        <p:spPr>
          <a:xfrm>
            <a:off x="2169016" y="1220220"/>
            <a:ext cx="43851" cy="74054"/>
          </a:xfrm>
          <a:custGeom>
            <a:rect b="b" l="l" r="r" t="t"/>
            <a:pathLst>
              <a:path extrusionOk="0" h="1405" w="832">
                <a:moveTo>
                  <a:pt x="1" y="0"/>
                </a:moveTo>
                <a:lnTo>
                  <a:pt x="1" y="1405"/>
                </a:lnTo>
                <a:lnTo>
                  <a:pt x="831" y="1405"/>
                </a:lnTo>
                <a:lnTo>
                  <a:pt x="83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6"/>
          <p:cNvSpPr/>
          <p:nvPr/>
        </p:nvSpPr>
        <p:spPr>
          <a:xfrm>
            <a:off x="2231684" y="1184538"/>
            <a:ext cx="43851" cy="109737"/>
          </a:xfrm>
          <a:custGeom>
            <a:rect b="b" l="l" r="r" t="t"/>
            <a:pathLst>
              <a:path extrusionOk="0" h="2082" w="832">
                <a:moveTo>
                  <a:pt x="1" y="1"/>
                </a:moveTo>
                <a:lnTo>
                  <a:pt x="1" y="2082"/>
                </a:lnTo>
                <a:lnTo>
                  <a:pt x="831" y="2082"/>
                </a:lnTo>
                <a:lnTo>
                  <a:pt x="83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6"/>
          <p:cNvSpPr/>
          <p:nvPr/>
        </p:nvSpPr>
        <p:spPr>
          <a:xfrm>
            <a:off x="2294405" y="1139685"/>
            <a:ext cx="43271" cy="154591"/>
          </a:xfrm>
          <a:custGeom>
            <a:rect b="b" l="l" r="r" t="t"/>
            <a:pathLst>
              <a:path extrusionOk="0" h="2933" w="821">
                <a:moveTo>
                  <a:pt x="0" y="1"/>
                </a:moveTo>
                <a:lnTo>
                  <a:pt x="0" y="2933"/>
                </a:lnTo>
                <a:lnTo>
                  <a:pt x="820" y="2933"/>
                </a:lnTo>
                <a:lnTo>
                  <a:pt x="8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6"/>
          <p:cNvSpPr/>
          <p:nvPr/>
        </p:nvSpPr>
        <p:spPr>
          <a:xfrm>
            <a:off x="1591987" y="3733800"/>
            <a:ext cx="74578" cy="113479"/>
          </a:xfrm>
          <a:custGeom>
            <a:rect b="b" l="l" r="r" t="t"/>
            <a:pathLst>
              <a:path extrusionOk="0" h="2153" w="1415">
                <a:moveTo>
                  <a:pt x="1251" y="0"/>
                </a:moveTo>
                <a:lnTo>
                  <a:pt x="0" y="82"/>
                </a:lnTo>
                <a:lnTo>
                  <a:pt x="123" y="2153"/>
                </a:lnTo>
                <a:lnTo>
                  <a:pt x="1415" y="2153"/>
                </a:lnTo>
                <a:lnTo>
                  <a:pt x="1251" y="0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6"/>
          <p:cNvSpPr/>
          <p:nvPr/>
        </p:nvSpPr>
        <p:spPr>
          <a:xfrm>
            <a:off x="1240224" y="3746766"/>
            <a:ext cx="72996" cy="98352"/>
          </a:xfrm>
          <a:custGeom>
            <a:rect b="b" l="l" r="r" t="t"/>
            <a:pathLst>
              <a:path extrusionOk="0" h="1866" w="1385">
                <a:moveTo>
                  <a:pt x="226" y="0"/>
                </a:moveTo>
                <a:lnTo>
                  <a:pt x="0" y="1825"/>
                </a:lnTo>
                <a:lnTo>
                  <a:pt x="1251" y="1866"/>
                </a:lnTo>
                <a:lnTo>
                  <a:pt x="1384" y="185"/>
                </a:lnTo>
                <a:lnTo>
                  <a:pt x="226" y="0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6"/>
          <p:cNvSpPr/>
          <p:nvPr/>
        </p:nvSpPr>
        <p:spPr>
          <a:xfrm>
            <a:off x="1233214" y="2706600"/>
            <a:ext cx="435501" cy="1097476"/>
          </a:xfrm>
          <a:custGeom>
            <a:rect b="b" l="l" r="r" t="t"/>
            <a:pathLst>
              <a:path extrusionOk="0" h="20822" w="8263">
                <a:moveTo>
                  <a:pt x="2512" y="1"/>
                </a:moveTo>
                <a:lnTo>
                  <a:pt x="0" y="20822"/>
                </a:lnTo>
                <a:lnTo>
                  <a:pt x="1538" y="20822"/>
                </a:lnTo>
                <a:lnTo>
                  <a:pt x="5187" y="5670"/>
                </a:lnTo>
                <a:lnTo>
                  <a:pt x="6746" y="20822"/>
                </a:lnTo>
                <a:lnTo>
                  <a:pt x="8263" y="20822"/>
                </a:lnTo>
                <a:lnTo>
                  <a:pt x="78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6"/>
          <p:cNvSpPr/>
          <p:nvPr/>
        </p:nvSpPr>
        <p:spPr>
          <a:xfrm>
            <a:off x="1848087" y="2200880"/>
            <a:ext cx="114581" cy="113532"/>
          </a:xfrm>
          <a:custGeom>
            <a:rect b="b" l="l" r="r" t="t"/>
            <a:pathLst>
              <a:path extrusionOk="0" h="2154" w="2174">
                <a:moveTo>
                  <a:pt x="2061" y="1"/>
                </a:moveTo>
                <a:cubicBezTo>
                  <a:pt x="2061" y="1"/>
                  <a:pt x="1282" y="206"/>
                  <a:pt x="1087" y="257"/>
                </a:cubicBezTo>
                <a:cubicBezTo>
                  <a:pt x="667" y="380"/>
                  <a:pt x="554" y="585"/>
                  <a:pt x="554" y="585"/>
                </a:cubicBezTo>
                <a:cubicBezTo>
                  <a:pt x="585" y="482"/>
                  <a:pt x="615" y="390"/>
                  <a:pt x="656" y="298"/>
                </a:cubicBezTo>
                <a:cubicBezTo>
                  <a:pt x="687" y="206"/>
                  <a:pt x="667" y="103"/>
                  <a:pt x="595" y="31"/>
                </a:cubicBezTo>
                <a:cubicBezTo>
                  <a:pt x="595" y="31"/>
                  <a:pt x="451" y="247"/>
                  <a:pt x="400" y="318"/>
                </a:cubicBezTo>
                <a:cubicBezTo>
                  <a:pt x="164" y="677"/>
                  <a:pt x="216" y="995"/>
                  <a:pt x="236" y="1221"/>
                </a:cubicBezTo>
                <a:cubicBezTo>
                  <a:pt x="257" y="1446"/>
                  <a:pt x="0" y="1938"/>
                  <a:pt x="0" y="1938"/>
                </a:cubicBezTo>
                <a:lnTo>
                  <a:pt x="605" y="2153"/>
                </a:lnTo>
                <a:cubicBezTo>
                  <a:pt x="677" y="1887"/>
                  <a:pt x="779" y="1631"/>
                  <a:pt x="892" y="1385"/>
                </a:cubicBezTo>
                <a:cubicBezTo>
                  <a:pt x="974" y="1251"/>
                  <a:pt x="1343" y="1057"/>
                  <a:pt x="1569" y="923"/>
                </a:cubicBezTo>
                <a:cubicBezTo>
                  <a:pt x="1815" y="770"/>
                  <a:pt x="1723" y="687"/>
                  <a:pt x="1723" y="687"/>
                </a:cubicBezTo>
                <a:cubicBezTo>
                  <a:pt x="1979" y="554"/>
                  <a:pt x="1846" y="462"/>
                  <a:pt x="1846" y="462"/>
                </a:cubicBezTo>
                <a:cubicBezTo>
                  <a:pt x="2030" y="359"/>
                  <a:pt x="1928" y="257"/>
                  <a:pt x="1928" y="257"/>
                </a:cubicBezTo>
                <a:cubicBezTo>
                  <a:pt x="2153" y="165"/>
                  <a:pt x="2174" y="1"/>
                  <a:pt x="2061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6"/>
          <p:cNvSpPr/>
          <p:nvPr/>
        </p:nvSpPr>
        <p:spPr>
          <a:xfrm>
            <a:off x="1302892" y="2184699"/>
            <a:ext cx="357762" cy="521962"/>
          </a:xfrm>
          <a:custGeom>
            <a:rect b="b" l="l" r="r" t="t"/>
            <a:pathLst>
              <a:path extrusionOk="0" h="9903" w="6788">
                <a:moveTo>
                  <a:pt x="4183" y="0"/>
                </a:moveTo>
                <a:lnTo>
                  <a:pt x="2276" y="10"/>
                </a:lnTo>
                <a:cubicBezTo>
                  <a:pt x="2276" y="10"/>
                  <a:pt x="718" y="461"/>
                  <a:pt x="359" y="564"/>
                </a:cubicBezTo>
                <a:cubicBezTo>
                  <a:pt x="1" y="656"/>
                  <a:pt x="359" y="2912"/>
                  <a:pt x="841" y="5515"/>
                </a:cubicBezTo>
                <a:cubicBezTo>
                  <a:pt x="1323" y="8109"/>
                  <a:pt x="1190" y="9903"/>
                  <a:pt x="1190" y="9903"/>
                </a:cubicBezTo>
                <a:lnTo>
                  <a:pt x="6562" y="9903"/>
                </a:lnTo>
                <a:cubicBezTo>
                  <a:pt x="6562" y="9903"/>
                  <a:pt x="6787" y="1517"/>
                  <a:pt x="6664" y="1230"/>
                </a:cubicBezTo>
                <a:cubicBezTo>
                  <a:pt x="6439" y="718"/>
                  <a:pt x="4183" y="0"/>
                  <a:pt x="41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6"/>
          <p:cNvSpPr/>
          <p:nvPr/>
        </p:nvSpPr>
        <p:spPr>
          <a:xfrm>
            <a:off x="1430389" y="2087403"/>
            <a:ext cx="83801" cy="145420"/>
          </a:xfrm>
          <a:custGeom>
            <a:rect b="b" l="l" r="r" t="t"/>
            <a:pathLst>
              <a:path extrusionOk="0" h="2759" w="1590">
                <a:moveTo>
                  <a:pt x="175" y="1"/>
                </a:moveTo>
                <a:cubicBezTo>
                  <a:pt x="175" y="1"/>
                  <a:pt x="226" y="1282"/>
                  <a:pt x="1" y="1805"/>
                </a:cubicBezTo>
                <a:lnTo>
                  <a:pt x="278" y="2318"/>
                </a:lnTo>
                <a:lnTo>
                  <a:pt x="995" y="2758"/>
                </a:lnTo>
                <a:lnTo>
                  <a:pt x="1457" y="2420"/>
                </a:lnTo>
                <a:lnTo>
                  <a:pt x="1590" y="2020"/>
                </a:lnTo>
                <a:lnTo>
                  <a:pt x="1590" y="1"/>
                </a:lnTo>
                <a:close/>
              </a:path>
            </a:pathLst>
          </a:custGeom>
          <a:solidFill>
            <a:srgbClr val="FFAA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6"/>
          <p:cNvSpPr/>
          <p:nvPr/>
        </p:nvSpPr>
        <p:spPr>
          <a:xfrm>
            <a:off x="1406091" y="1967495"/>
            <a:ext cx="76791" cy="106575"/>
          </a:xfrm>
          <a:custGeom>
            <a:rect b="b" l="l" r="r" t="t"/>
            <a:pathLst>
              <a:path extrusionOk="0" h="2022" w="1457">
                <a:moveTo>
                  <a:pt x="747" y="0"/>
                </a:moveTo>
                <a:cubicBezTo>
                  <a:pt x="650" y="0"/>
                  <a:pt x="552" y="39"/>
                  <a:pt x="472" y="103"/>
                </a:cubicBezTo>
                <a:cubicBezTo>
                  <a:pt x="400" y="205"/>
                  <a:pt x="339" y="318"/>
                  <a:pt x="298" y="441"/>
                </a:cubicBezTo>
                <a:cubicBezTo>
                  <a:pt x="236" y="564"/>
                  <a:pt x="134" y="677"/>
                  <a:pt x="83" y="810"/>
                </a:cubicBezTo>
                <a:cubicBezTo>
                  <a:pt x="1" y="974"/>
                  <a:pt x="1" y="1158"/>
                  <a:pt x="62" y="1322"/>
                </a:cubicBezTo>
                <a:cubicBezTo>
                  <a:pt x="103" y="1425"/>
                  <a:pt x="165" y="1517"/>
                  <a:pt x="226" y="1630"/>
                </a:cubicBezTo>
                <a:cubicBezTo>
                  <a:pt x="257" y="1702"/>
                  <a:pt x="277" y="1784"/>
                  <a:pt x="318" y="1845"/>
                </a:cubicBezTo>
                <a:cubicBezTo>
                  <a:pt x="402" y="1975"/>
                  <a:pt x="586" y="2021"/>
                  <a:pt x="727" y="2021"/>
                </a:cubicBezTo>
                <a:cubicBezTo>
                  <a:pt x="741" y="2021"/>
                  <a:pt x="756" y="2021"/>
                  <a:pt x="769" y="2020"/>
                </a:cubicBezTo>
                <a:cubicBezTo>
                  <a:pt x="923" y="2009"/>
                  <a:pt x="1067" y="1938"/>
                  <a:pt x="1169" y="1825"/>
                </a:cubicBezTo>
                <a:cubicBezTo>
                  <a:pt x="1292" y="1671"/>
                  <a:pt x="1374" y="1486"/>
                  <a:pt x="1395" y="1292"/>
                </a:cubicBezTo>
                <a:cubicBezTo>
                  <a:pt x="1446" y="1087"/>
                  <a:pt x="1456" y="871"/>
                  <a:pt x="1415" y="656"/>
                </a:cubicBezTo>
                <a:cubicBezTo>
                  <a:pt x="1374" y="482"/>
                  <a:pt x="1282" y="328"/>
                  <a:pt x="1159" y="195"/>
                </a:cubicBezTo>
                <a:cubicBezTo>
                  <a:pt x="1067" y="103"/>
                  <a:pt x="954" y="41"/>
                  <a:pt x="831" y="10"/>
                </a:cubicBezTo>
                <a:cubicBezTo>
                  <a:pt x="803" y="3"/>
                  <a:pt x="775" y="0"/>
                  <a:pt x="74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6"/>
          <p:cNvSpPr/>
          <p:nvPr/>
        </p:nvSpPr>
        <p:spPr>
          <a:xfrm>
            <a:off x="1438506" y="1977193"/>
            <a:ext cx="132448" cy="178837"/>
          </a:xfrm>
          <a:custGeom>
            <a:rect b="b" l="l" r="r" t="t"/>
            <a:pathLst>
              <a:path extrusionOk="0" h="3393" w="2513">
                <a:moveTo>
                  <a:pt x="1718" y="1"/>
                </a:moveTo>
                <a:cubicBezTo>
                  <a:pt x="1559" y="1"/>
                  <a:pt x="1400" y="11"/>
                  <a:pt x="1241" y="31"/>
                </a:cubicBezTo>
                <a:cubicBezTo>
                  <a:pt x="575" y="124"/>
                  <a:pt x="1" y="739"/>
                  <a:pt x="134" y="2010"/>
                </a:cubicBezTo>
                <a:cubicBezTo>
                  <a:pt x="246" y="2999"/>
                  <a:pt x="792" y="3392"/>
                  <a:pt x="1280" y="3392"/>
                </a:cubicBezTo>
                <a:cubicBezTo>
                  <a:pt x="1419" y="3392"/>
                  <a:pt x="1554" y="3361"/>
                  <a:pt x="1672" y="3302"/>
                </a:cubicBezTo>
                <a:cubicBezTo>
                  <a:pt x="2512" y="2891"/>
                  <a:pt x="2195" y="31"/>
                  <a:pt x="2195" y="31"/>
                </a:cubicBezTo>
                <a:cubicBezTo>
                  <a:pt x="2036" y="11"/>
                  <a:pt x="1877" y="1"/>
                  <a:pt x="1718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6"/>
          <p:cNvSpPr/>
          <p:nvPr/>
        </p:nvSpPr>
        <p:spPr>
          <a:xfrm>
            <a:off x="1414735" y="2049032"/>
            <a:ext cx="31939" cy="40585"/>
          </a:xfrm>
          <a:custGeom>
            <a:rect b="b" l="l" r="r" t="t"/>
            <a:pathLst>
              <a:path extrusionOk="0" h="770" w="606">
                <a:moveTo>
                  <a:pt x="381" y="1"/>
                </a:moveTo>
                <a:cubicBezTo>
                  <a:pt x="311" y="1"/>
                  <a:pt x="242" y="32"/>
                  <a:pt x="195" y="93"/>
                </a:cubicBezTo>
                <a:cubicBezTo>
                  <a:pt x="1" y="309"/>
                  <a:pt x="349" y="749"/>
                  <a:pt x="605" y="770"/>
                </a:cubicBezTo>
                <a:lnTo>
                  <a:pt x="575" y="93"/>
                </a:lnTo>
                <a:cubicBezTo>
                  <a:pt x="523" y="32"/>
                  <a:pt x="452" y="1"/>
                  <a:pt x="381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6"/>
          <p:cNvSpPr/>
          <p:nvPr/>
        </p:nvSpPr>
        <p:spPr>
          <a:xfrm>
            <a:off x="1429335" y="1931707"/>
            <a:ext cx="188631" cy="85597"/>
          </a:xfrm>
          <a:custGeom>
            <a:rect b="b" l="l" r="r" t="t"/>
            <a:pathLst>
              <a:path extrusionOk="0" h="1624" w="3579">
                <a:moveTo>
                  <a:pt x="2586" y="0"/>
                </a:moveTo>
                <a:cubicBezTo>
                  <a:pt x="2300" y="0"/>
                  <a:pt x="2031" y="133"/>
                  <a:pt x="1753" y="238"/>
                </a:cubicBezTo>
                <a:cubicBezTo>
                  <a:pt x="1446" y="351"/>
                  <a:pt x="1118" y="412"/>
                  <a:pt x="790" y="423"/>
                </a:cubicBezTo>
                <a:cubicBezTo>
                  <a:pt x="751" y="420"/>
                  <a:pt x="714" y="419"/>
                  <a:pt x="676" y="419"/>
                </a:cubicBezTo>
                <a:cubicBezTo>
                  <a:pt x="575" y="419"/>
                  <a:pt x="477" y="428"/>
                  <a:pt x="380" y="443"/>
                </a:cubicBezTo>
                <a:cubicBezTo>
                  <a:pt x="246" y="474"/>
                  <a:pt x="134" y="566"/>
                  <a:pt x="72" y="689"/>
                </a:cubicBezTo>
                <a:cubicBezTo>
                  <a:pt x="0" y="843"/>
                  <a:pt x="113" y="976"/>
                  <a:pt x="226" y="1069"/>
                </a:cubicBezTo>
                <a:cubicBezTo>
                  <a:pt x="369" y="1192"/>
                  <a:pt x="544" y="1274"/>
                  <a:pt x="739" y="1304"/>
                </a:cubicBezTo>
                <a:cubicBezTo>
                  <a:pt x="815" y="1315"/>
                  <a:pt x="892" y="1315"/>
                  <a:pt x="969" y="1315"/>
                </a:cubicBezTo>
                <a:cubicBezTo>
                  <a:pt x="1046" y="1315"/>
                  <a:pt x="1123" y="1315"/>
                  <a:pt x="1200" y="1325"/>
                </a:cubicBezTo>
                <a:cubicBezTo>
                  <a:pt x="1374" y="1366"/>
                  <a:pt x="1559" y="1417"/>
                  <a:pt x="1723" y="1489"/>
                </a:cubicBezTo>
                <a:cubicBezTo>
                  <a:pt x="1954" y="1581"/>
                  <a:pt x="2193" y="1624"/>
                  <a:pt x="2440" y="1624"/>
                </a:cubicBezTo>
                <a:cubicBezTo>
                  <a:pt x="2468" y="1624"/>
                  <a:pt x="2495" y="1623"/>
                  <a:pt x="2522" y="1622"/>
                </a:cubicBezTo>
                <a:cubicBezTo>
                  <a:pt x="2799" y="1602"/>
                  <a:pt x="3045" y="1458"/>
                  <a:pt x="3219" y="1243"/>
                </a:cubicBezTo>
                <a:cubicBezTo>
                  <a:pt x="3578" y="751"/>
                  <a:pt x="3250" y="54"/>
                  <a:pt x="2645" y="2"/>
                </a:cubicBezTo>
                <a:cubicBezTo>
                  <a:pt x="2625" y="1"/>
                  <a:pt x="2605" y="0"/>
                  <a:pt x="25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6"/>
          <p:cNvSpPr/>
          <p:nvPr/>
        </p:nvSpPr>
        <p:spPr>
          <a:xfrm>
            <a:off x="1422852" y="2174421"/>
            <a:ext cx="60031" cy="77269"/>
          </a:xfrm>
          <a:custGeom>
            <a:rect b="b" l="l" r="r" t="t"/>
            <a:pathLst>
              <a:path extrusionOk="0" h="1466" w="1139">
                <a:moveTo>
                  <a:pt x="195" y="0"/>
                </a:moveTo>
                <a:lnTo>
                  <a:pt x="0" y="205"/>
                </a:lnTo>
                <a:cubicBezTo>
                  <a:pt x="31" y="482"/>
                  <a:pt x="93" y="769"/>
                  <a:pt x="185" y="1036"/>
                </a:cubicBezTo>
                <a:cubicBezTo>
                  <a:pt x="299" y="1357"/>
                  <a:pt x="478" y="1466"/>
                  <a:pt x="650" y="1466"/>
                </a:cubicBezTo>
                <a:cubicBezTo>
                  <a:pt x="895" y="1466"/>
                  <a:pt x="1126" y="1246"/>
                  <a:pt x="1138" y="1107"/>
                </a:cubicBezTo>
                <a:cubicBezTo>
                  <a:pt x="380" y="615"/>
                  <a:pt x="195" y="0"/>
                  <a:pt x="19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6"/>
          <p:cNvSpPr/>
          <p:nvPr/>
        </p:nvSpPr>
        <p:spPr>
          <a:xfrm>
            <a:off x="1482832" y="2174949"/>
            <a:ext cx="47593" cy="74528"/>
          </a:xfrm>
          <a:custGeom>
            <a:rect b="b" l="l" r="r" t="t"/>
            <a:pathLst>
              <a:path extrusionOk="0" h="1414" w="903">
                <a:moveTo>
                  <a:pt x="595" y="1"/>
                </a:moveTo>
                <a:cubicBezTo>
                  <a:pt x="574" y="441"/>
                  <a:pt x="349" y="841"/>
                  <a:pt x="0" y="1097"/>
                </a:cubicBezTo>
                <a:cubicBezTo>
                  <a:pt x="23" y="1211"/>
                  <a:pt x="252" y="1413"/>
                  <a:pt x="444" y="1413"/>
                </a:cubicBezTo>
                <a:cubicBezTo>
                  <a:pt x="513" y="1413"/>
                  <a:pt x="577" y="1388"/>
                  <a:pt x="626" y="1323"/>
                </a:cubicBezTo>
                <a:cubicBezTo>
                  <a:pt x="902" y="964"/>
                  <a:pt x="769" y="185"/>
                  <a:pt x="769" y="185"/>
                </a:cubicBezTo>
                <a:lnTo>
                  <a:pt x="59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6"/>
          <p:cNvSpPr/>
          <p:nvPr/>
        </p:nvSpPr>
        <p:spPr>
          <a:xfrm>
            <a:off x="1307741" y="2710975"/>
            <a:ext cx="101088" cy="133508"/>
          </a:xfrm>
          <a:custGeom>
            <a:rect b="b" l="l" r="r" t="t"/>
            <a:pathLst>
              <a:path extrusionOk="0" h="2533" w="1918">
                <a:moveTo>
                  <a:pt x="729" y="0"/>
                </a:moveTo>
                <a:lnTo>
                  <a:pt x="1" y="390"/>
                </a:lnTo>
                <a:lnTo>
                  <a:pt x="216" y="871"/>
                </a:lnTo>
                <a:cubicBezTo>
                  <a:pt x="431" y="1343"/>
                  <a:pt x="554" y="1404"/>
                  <a:pt x="688" y="1897"/>
                </a:cubicBezTo>
                <a:cubicBezTo>
                  <a:pt x="749" y="2184"/>
                  <a:pt x="954" y="2419"/>
                  <a:pt x="1231" y="2532"/>
                </a:cubicBezTo>
                <a:lnTo>
                  <a:pt x="1918" y="1589"/>
                </a:lnTo>
                <a:cubicBezTo>
                  <a:pt x="1815" y="1374"/>
                  <a:pt x="1682" y="1179"/>
                  <a:pt x="1508" y="1005"/>
                </a:cubicBezTo>
                <a:cubicBezTo>
                  <a:pt x="1272" y="820"/>
                  <a:pt x="729" y="0"/>
                  <a:pt x="729" y="0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6"/>
          <p:cNvSpPr/>
          <p:nvPr/>
        </p:nvSpPr>
        <p:spPr>
          <a:xfrm>
            <a:off x="1202381" y="2218695"/>
            <a:ext cx="166495" cy="559332"/>
          </a:xfrm>
          <a:custGeom>
            <a:rect b="b" l="l" r="r" t="t"/>
            <a:pathLst>
              <a:path extrusionOk="0" h="10612" w="3159">
                <a:moveTo>
                  <a:pt x="2184" y="1"/>
                </a:moveTo>
                <a:cubicBezTo>
                  <a:pt x="2184" y="1"/>
                  <a:pt x="1385" y="42"/>
                  <a:pt x="1016" y="1508"/>
                </a:cubicBezTo>
                <a:cubicBezTo>
                  <a:pt x="636" y="2964"/>
                  <a:pt x="175" y="5352"/>
                  <a:pt x="52" y="6377"/>
                </a:cubicBezTo>
                <a:cubicBezTo>
                  <a:pt x="1" y="6808"/>
                  <a:pt x="2297" y="10611"/>
                  <a:pt x="2297" y="10611"/>
                </a:cubicBezTo>
                <a:cubicBezTo>
                  <a:pt x="2297" y="10611"/>
                  <a:pt x="2758" y="10191"/>
                  <a:pt x="3158" y="9842"/>
                </a:cubicBezTo>
                <a:cubicBezTo>
                  <a:pt x="3158" y="9842"/>
                  <a:pt x="1887" y="7187"/>
                  <a:pt x="1887" y="6213"/>
                </a:cubicBezTo>
                <a:cubicBezTo>
                  <a:pt x="1887" y="6213"/>
                  <a:pt x="3035" y="3046"/>
                  <a:pt x="3066" y="2082"/>
                </a:cubicBezTo>
                <a:cubicBezTo>
                  <a:pt x="3107" y="1129"/>
                  <a:pt x="3117" y="93"/>
                  <a:pt x="2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6"/>
          <p:cNvSpPr/>
          <p:nvPr/>
        </p:nvSpPr>
        <p:spPr>
          <a:xfrm>
            <a:off x="1566213" y="2248211"/>
            <a:ext cx="326771" cy="360203"/>
          </a:xfrm>
          <a:custGeom>
            <a:rect b="b" l="l" r="r" t="t"/>
            <a:pathLst>
              <a:path extrusionOk="0" h="6834" w="6200">
                <a:moveTo>
                  <a:pt x="1369" y="1"/>
                </a:moveTo>
                <a:cubicBezTo>
                  <a:pt x="0" y="1"/>
                  <a:pt x="386" y="1632"/>
                  <a:pt x="520" y="1891"/>
                </a:cubicBezTo>
                <a:cubicBezTo>
                  <a:pt x="663" y="2178"/>
                  <a:pt x="2447" y="4679"/>
                  <a:pt x="3472" y="5971"/>
                </a:cubicBezTo>
                <a:cubicBezTo>
                  <a:pt x="3978" y="6608"/>
                  <a:pt x="4374" y="6834"/>
                  <a:pt x="4668" y="6834"/>
                </a:cubicBezTo>
                <a:cubicBezTo>
                  <a:pt x="4971" y="6834"/>
                  <a:pt x="5168" y="6595"/>
                  <a:pt x="5266" y="6320"/>
                </a:cubicBezTo>
                <a:cubicBezTo>
                  <a:pt x="5451" y="5787"/>
                  <a:pt x="6199" y="938"/>
                  <a:pt x="6199" y="938"/>
                </a:cubicBezTo>
                <a:cubicBezTo>
                  <a:pt x="6046" y="730"/>
                  <a:pt x="5806" y="602"/>
                  <a:pt x="5555" y="602"/>
                </a:cubicBezTo>
                <a:cubicBezTo>
                  <a:pt x="5520" y="602"/>
                  <a:pt x="5485" y="605"/>
                  <a:pt x="5451" y="610"/>
                </a:cubicBezTo>
                <a:lnTo>
                  <a:pt x="4046" y="4198"/>
                </a:lnTo>
                <a:lnTo>
                  <a:pt x="3472" y="3152"/>
                </a:lnTo>
                <a:cubicBezTo>
                  <a:pt x="2878" y="2106"/>
                  <a:pt x="1976" y="77"/>
                  <a:pt x="1678" y="25"/>
                </a:cubicBezTo>
                <a:cubicBezTo>
                  <a:pt x="1566" y="9"/>
                  <a:pt x="1463" y="1"/>
                  <a:pt x="13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56"/>
          <p:cNvSpPr/>
          <p:nvPr/>
        </p:nvSpPr>
        <p:spPr>
          <a:xfrm>
            <a:off x="1575226" y="3839688"/>
            <a:ext cx="217250" cy="65937"/>
          </a:xfrm>
          <a:custGeom>
            <a:rect b="b" l="l" r="r" t="t"/>
            <a:pathLst>
              <a:path extrusionOk="0" h="1251" w="4122">
                <a:moveTo>
                  <a:pt x="441" y="0"/>
                </a:moveTo>
                <a:cubicBezTo>
                  <a:pt x="0" y="595"/>
                  <a:pt x="349" y="1251"/>
                  <a:pt x="349" y="1251"/>
                </a:cubicBezTo>
                <a:lnTo>
                  <a:pt x="4121" y="1251"/>
                </a:lnTo>
                <a:cubicBezTo>
                  <a:pt x="3701" y="431"/>
                  <a:pt x="2553" y="820"/>
                  <a:pt x="2163" y="410"/>
                </a:cubicBezTo>
                <a:cubicBezTo>
                  <a:pt x="1774" y="0"/>
                  <a:pt x="1641" y="0"/>
                  <a:pt x="1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6"/>
          <p:cNvSpPr/>
          <p:nvPr/>
        </p:nvSpPr>
        <p:spPr>
          <a:xfrm>
            <a:off x="1209971" y="3827038"/>
            <a:ext cx="107044" cy="78587"/>
          </a:xfrm>
          <a:custGeom>
            <a:rect b="b" l="l" r="r" t="t"/>
            <a:pathLst>
              <a:path extrusionOk="0" h="1491" w="2031">
                <a:moveTo>
                  <a:pt x="1187" y="1"/>
                </a:moveTo>
                <a:cubicBezTo>
                  <a:pt x="828" y="1"/>
                  <a:pt x="472" y="110"/>
                  <a:pt x="441" y="240"/>
                </a:cubicBezTo>
                <a:cubicBezTo>
                  <a:pt x="339" y="661"/>
                  <a:pt x="0" y="1009"/>
                  <a:pt x="144" y="1491"/>
                </a:cubicBezTo>
                <a:lnTo>
                  <a:pt x="1969" y="1491"/>
                </a:lnTo>
                <a:cubicBezTo>
                  <a:pt x="2030" y="1122"/>
                  <a:pt x="2020" y="753"/>
                  <a:pt x="1948" y="384"/>
                </a:cubicBezTo>
                <a:cubicBezTo>
                  <a:pt x="1883" y="102"/>
                  <a:pt x="1533" y="1"/>
                  <a:pt x="11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56"/>
          <p:cNvSpPr/>
          <p:nvPr/>
        </p:nvSpPr>
        <p:spPr>
          <a:xfrm>
            <a:off x="1357443" y="2768215"/>
            <a:ext cx="69254" cy="91395"/>
          </a:xfrm>
          <a:custGeom>
            <a:rect b="b" l="l" r="r" t="t"/>
            <a:pathLst>
              <a:path extrusionOk="0" h="1734" w="1314">
                <a:moveTo>
                  <a:pt x="1067" y="1"/>
                </a:moveTo>
                <a:lnTo>
                  <a:pt x="1" y="1569"/>
                </a:lnTo>
                <a:lnTo>
                  <a:pt x="247" y="1733"/>
                </a:lnTo>
                <a:lnTo>
                  <a:pt x="1313" y="175"/>
                </a:lnTo>
                <a:lnTo>
                  <a:pt x="1067" y="1"/>
                </a:lnTo>
                <a:close/>
              </a:path>
            </a:pathLst>
          </a:custGeom>
          <a:solidFill>
            <a:srgbClr val="003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6"/>
          <p:cNvSpPr/>
          <p:nvPr/>
        </p:nvSpPr>
        <p:spPr>
          <a:xfrm>
            <a:off x="1365560" y="2706600"/>
            <a:ext cx="283711" cy="20609"/>
          </a:xfrm>
          <a:custGeom>
            <a:rect b="b" l="l" r="r" t="t"/>
            <a:pathLst>
              <a:path extrusionOk="0" h="391" w="5383">
                <a:moveTo>
                  <a:pt x="1" y="1"/>
                </a:moveTo>
                <a:lnTo>
                  <a:pt x="1" y="391"/>
                </a:lnTo>
                <a:lnTo>
                  <a:pt x="5383" y="391"/>
                </a:lnTo>
                <a:lnTo>
                  <a:pt x="5383" y="1"/>
                </a:lnTo>
                <a:close/>
              </a:path>
            </a:pathLst>
          </a:custGeom>
          <a:solidFill>
            <a:srgbClr val="003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56"/>
          <p:cNvSpPr/>
          <p:nvPr/>
        </p:nvSpPr>
        <p:spPr>
          <a:xfrm>
            <a:off x="1506602" y="2857921"/>
            <a:ext cx="39476" cy="278875"/>
          </a:xfrm>
          <a:custGeom>
            <a:rect b="b" l="l" r="r" t="t"/>
            <a:pathLst>
              <a:path extrusionOk="0" h="5291" w="749">
                <a:moveTo>
                  <a:pt x="749" y="0"/>
                </a:moveTo>
                <a:lnTo>
                  <a:pt x="0" y="2799"/>
                </a:lnTo>
                <a:lnTo>
                  <a:pt x="257" y="5290"/>
                </a:lnTo>
                <a:lnTo>
                  <a:pt x="749" y="0"/>
                </a:lnTo>
                <a:close/>
              </a:path>
            </a:pathLst>
          </a:custGeom>
          <a:solidFill>
            <a:srgbClr val="003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6"/>
          <p:cNvSpPr/>
          <p:nvPr/>
        </p:nvSpPr>
        <p:spPr>
          <a:xfrm>
            <a:off x="1654655" y="2329484"/>
            <a:ext cx="26511" cy="144840"/>
          </a:xfrm>
          <a:custGeom>
            <a:rect b="b" l="l" r="r" t="t"/>
            <a:pathLst>
              <a:path extrusionOk="0" h="2748" w="503">
                <a:moveTo>
                  <a:pt x="31" y="0"/>
                </a:moveTo>
                <a:lnTo>
                  <a:pt x="0" y="2051"/>
                </a:lnTo>
                <a:lnTo>
                  <a:pt x="503" y="2748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56"/>
          <p:cNvSpPr/>
          <p:nvPr/>
        </p:nvSpPr>
        <p:spPr>
          <a:xfrm>
            <a:off x="1339629" y="2366221"/>
            <a:ext cx="18447" cy="130293"/>
          </a:xfrm>
          <a:custGeom>
            <a:rect b="b" l="l" r="r" t="t"/>
            <a:pathLst>
              <a:path extrusionOk="0" h="2472" w="350">
                <a:moveTo>
                  <a:pt x="349" y="1"/>
                </a:moveTo>
                <a:lnTo>
                  <a:pt x="1" y="1262"/>
                </a:lnTo>
                <a:cubicBezTo>
                  <a:pt x="11" y="1395"/>
                  <a:pt x="226" y="2471"/>
                  <a:pt x="226" y="2471"/>
                </a:cubicBezTo>
                <a:lnTo>
                  <a:pt x="3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6"/>
          <p:cNvSpPr/>
          <p:nvPr/>
        </p:nvSpPr>
        <p:spPr>
          <a:xfrm>
            <a:off x="3929937" y="3322583"/>
            <a:ext cx="150262" cy="581996"/>
          </a:xfrm>
          <a:custGeom>
            <a:rect b="b" l="l" r="r" t="t"/>
            <a:pathLst>
              <a:path extrusionOk="0" h="11042" w="2851">
                <a:moveTo>
                  <a:pt x="0" y="1"/>
                </a:moveTo>
                <a:lnTo>
                  <a:pt x="2491" y="10888"/>
                </a:lnTo>
                <a:cubicBezTo>
                  <a:pt x="2507" y="10990"/>
                  <a:pt x="2589" y="11041"/>
                  <a:pt x="2671" y="11041"/>
                </a:cubicBezTo>
                <a:cubicBezTo>
                  <a:pt x="2753" y="11041"/>
                  <a:pt x="2835" y="10990"/>
                  <a:pt x="2850" y="10888"/>
                </a:cubicBezTo>
                <a:lnTo>
                  <a:pt x="93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56"/>
          <p:cNvSpPr/>
          <p:nvPr/>
        </p:nvSpPr>
        <p:spPr>
          <a:xfrm>
            <a:off x="3598730" y="3322583"/>
            <a:ext cx="150262" cy="581996"/>
          </a:xfrm>
          <a:custGeom>
            <a:rect b="b" l="l" r="r" t="t"/>
            <a:pathLst>
              <a:path extrusionOk="0" h="11042" w="2851">
                <a:moveTo>
                  <a:pt x="0" y="1"/>
                </a:moveTo>
                <a:lnTo>
                  <a:pt x="2491" y="10888"/>
                </a:lnTo>
                <a:cubicBezTo>
                  <a:pt x="2507" y="10990"/>
                  <a:pt x="2589" y="11041"/>
                  <a:pt x="2671" y="11041"/>
                </a:cubicBezTo>
                <a:cubicBezTo>
                  <a:pt x="2753" y="11041"/>
                  <a:pt x="2835" y="10990"/>
                  <a:pt x="2850" y="10888"/>
                </a:cubicBezTo>
                <a:lnTo>
                  <a:pt x="93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6"/>
          <p:cNvSpPr/>
          <p:nvPr/>
        </p:nvSpPr>
        <p:spPr>
          <a:xfrm>
            <a:off x="3256666" y="3322583"/>
            <a:ext cx="150262" cy="581996"/>
          </a:xfrm>
          <a:custGeom>
            <a:rect b="b" l="l" r="r" t="t"/>
            <a:pathLst>
              <a:path extrusionOk="0" h="11042" w="2851">
                <a:moveTo>
                  <a:pt x="1928" y="1"/>
                </a:moveTo>
                <a:lnTo>
                  <a:pt x="1" y="10888"/>
                </a:lnTo>
                <a:cubicBezTo>
                  <a:pt x="21" y="10990"/>
                  <a:pt x="103" y="11041"/>
                  <a:pt x="184" y="11041"/>
                </a:cubicBezTo>
                <a:cubicBezTo>
                  <a:pt x="265" y="11041"/>
                  <a:pt x="344" y="10990"/>
                  <a:pt x="360" y="10888"/>
                </a:cubicBezTo>
                <a:lnTo>
                  <a:pt x="28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56"/>
          <p:cNvSpPr/>
          <p:nvPr/>
        </p:nvSpPr>
        <p:spPr>
          <a:xfrm>
            <a:off x="3665720" y="2867619"/>
            <a:ext cx="493319" cy="440424"/>
          </a:xfrm>
          <a:custGeom>
            <a:rect b="b" l="l" r="r" t="t"/>
            <a:pathLst>
              <a:path extrusionOk="0" h="8356" w="9360">
                <a:moveTo>
                  <a:pt x="3383" y="1"/>
                </a:moveTo>
                <a:cubicBezTo>
                  <a:pt x="3066" y="1"/>
                  <a:pt x="2768" y="206"/>
                  <a:pt x="2655" y="514"/>
                </a:cubicBezTo>
                <a:lnTo>
                  <a:pt x="185" y="7310"/>
                </a:lnTo>
                <a:cubicBezTo>
                  <a:pt x="0" y="7823"/>
                  <a:pt x="369" y="8356"/>
                  <a:pt x="913" y="8356"/>
                </a:cubicBezTo>
                <a:lnTo>
                  <a:pt x="5977" y="8356"/>
                </a:lnTo>
                <a:cubicBezTo>
                  <a:pt x="6305" y="8356"/>
                  <a:pt x="6592" y="8151"/>
                  <a:pt x="6705" y="7843"/>
                </a:cubicBezTo>
                <a:lnTo>
                  <a:pt x="9175" y="1047"/>
                </a:lnTo>
                <a:cubicBezTo>
                  <a:pt x="9360" y="534"/>
                  <a:pt x="8991" y="1"/>
                  <a:pt x="844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6"/>
          <p:cNvSpPr/>
          <p:nvPr/>
        </p:nvSpPr>
        <p:spPr>
          <a:xfrm>
            <a:off x="3306420" y="3307983"/>
            <a:ext cx="714311" cy="28726"/>
          </a:xfrm>
          <a:custGeom>
            <a:rect b="b" l="l" r="r" t="t"/>
            <a:pathLst>
              <a:path extrusionOk="0" h="545" w="13553">
                <a:moveTo>
                  <a:pt x="277" y="1"/>
                </a:moveTo>
                <a:cubicBezTo>
                  <a:pt x="123" y="1"/>
                  <a:pt x="0" y="124"/>
                  <a:pt x="0" y="267"/>
                </a:cubicBezTo>
                <a:cubicBezTo>
                  <a:pt x="0" y="421"/>
                  <a:pt x="123" y="544"/>
                  <a:pt x="277" y="544"/>
                </a:cubicBezTo>
                <a:lnTo>
                  <a:pt x="13276" y="544"/>
                </a:lnTo>
                <a:cubicBezTo>
                  <a:pt x="13430" y="544"/>
                  <a:pt x="13553" y="421"/>
                  <a:pt x="13553" y="267"/>
                </a:cubicBezTo>
                <a:cubicBezTo>
                  <a:pt x="13553" y="124"/>
                  <a:pt x="13430" y="1"/>
                  <a:pt x="132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56"/>
          <p:cNvSpPr/>
          <p:nvPr/>
        </p:nvSpPr>
        <p:spPr>
          <a:xfrm>
            <a:off x="3715422" y="3307983"/>
            <a:ext cx="305320" cy="28726"/>
          </a:xfrm>
          <a:custGeom>
            <a:rect b="b" l="l" r="r" t="t"/>
            <a:pathLst>
              <a:path extrusionOk="0" h="545" w="5793">
                <a:moveTo>
                  <a:pt x="277" y="1"/>
                </a:moveTo>
                <a:cubicBezTo>
                  <a:pt x="124" y="1"/>
                  <a:pt x="0" y="124"/>
                  <a:pt x="0" y="267"/>
                </a:cubicBezTo>
                <a:cubicBezTo>
                  <a:pt x="0" y="421"/>
                  <a:pt x="124" y="544"/>
                  <a:pt x="277" y="544"/>
                </a:cubicBezTo>
                <a:lnTo>
                  <a:pt x="5516" y="544"/>
                </a:lnTo>
                <a:cubicBezTo>
                  <a:pt x="5670" y="544"/>
                  <a:pt x="5793" y="421"/>
                  <a:pt x="5793" y="267"/>
                </a:cubicBezTo>
                <a:cubicBezTo>
                  <a:pt x="5793" y="124"/>
                  <a:pt x="5670" y="1"/>
                  <a:pt x="55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6"/>
          <p:cNvSpPr/>
          <p:nvPr/>
        </p:nvSpPr>
        <p:spPr>
          <a:xfrm>
            <a:off x="3566316" y="3322583"/>
            <a:ext cx="150209" cy="581996"/>
          </a:xfrm>
          <a:custGeom>
            <a:rect b="b" l="l" r="r" t="t"/>
            <a:pathLst>
              <a:path extrusionOk="0" h="11042" w="2850">
                <a:moveTo>
                  <a:pt x="1927" y="1"/>
                </a:moveTo>
                <a:lnTo>
                  <a:pt x="0" y="10888"/>
                </a:lnTo>
                <a:cubicBezTo>
                  <a:pt x="15" y="10990"/>
                  <a:pt x="97" y="11041"/>
                  <a:pt x="181" y="11041"/>
                </a:cubicBezTo>
                <a:cubicBezTo>
                  <a:pt x="264" y="11041"/>
                  <a:pt x="349" y="10990"/>
                  <a:pt x="369" y="10888"/>
                </a:cubicBezTo>
                <a:lnTo>
                  <a:pt x="28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56"/>
          <p:cNvSpPr/>
          <p:nvPr/>
        </p:nvSpPr>
        <p:spPr>
          <a:xfrm>
            <a:off x="3714315" y="2467049"/>
            <a:ext cx="301051" cy="312766"/>
          </a:xfrm>
          <a:custGeom>
            <a:rect b="b" l="l" r="r" t="t"/>
            <a:pathLst>
              <a:path extrusionOk="0" h="5934" w="5712">
                <a:moveTo>
                  <a:pt x="2819" y="0"/>
                </a:moveTo>
                <a:cubicBezTo>
                  <a:pt x="2414" y="0"/>
                  <a:pt x="2050" y="175"/>
                  <a:pt x="1703" y="599"/>
                </a:cubicBezTo>
                <a:cubicBezTo>
                  <a:pt x="1252" y="630"/>
                  <a:pt x="903" y="999"/>
                  <a:pt x="893" y="1440"/>
                </a:cubicBezTo>
                <a:cubicBezTo>
                  <a:pt x="831" y="2250"/>
                  <a:pt x="975" y="2670"/>
                  <a:pt x="626" y="3480"/>
                </a:cubicBezTo>
                <a:cubicBezTo>
                  <a:pt x="278" y="4290"/>
                  <a:pt x="1" y="5387"/>
                  <a:pt x="1457" y="5479"/>
                </a:cubicBezTo>
                <a:cubicBezTo>
                  <a:pt x="2912" y="5581"/>
                  <a:pt x="3363" y="5520"/>
                  <a:pt x="3815" y="5868"/>
                </a:cubicBezTo>
                <a:cubicBezTo>
                  <a:pt x="3872" y="5913"/>
                  <a:pt x="3948" y="5933"/>
                  <a:pt x="4036" y="5933"/>
                </a:cubicBezTo>
                <a:cubicBezTo>
                  <a:pt x="4619" y="5933"/>
                  <a:pt x="5712" y="5029"/>
                  <a:pt x="5239" y="4218"/>
                </a:cubicBezTo>
                <a:cubicBezTo>
                  <a:pt x="4696" y="3285"/>
                  <a:pt x="4481" y="2752"/>
                  <a:pt x="4706" y="2024"/>
                </a:cubicBezTo>
                <a:cubicBezTo>
                  <a:pt x="4932" y="1307"/>
                  <a:pt x="4460" y="517"/>
                  <a:pt x="3589" y="169"/>
                </a:cubicBezTo>
                <a:cubicBezTo>
                  <a:pt x="3314" y="62"/>
                  <a:pt x="3059" y="0"/>
                  <a:pt x="28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6"/>
          <p:cNvSpPr/>
          <p:nvPr/>
        </p:nvSpPr>
        <p:spPr>
          <a:xfrm>
            <a:off x="3518195" y="2719514"/>
            <a:ext cx="276701" cy="310816"/>
          </a:xfrm>
          <a:custGeom>
            <a:rect b="b" l="l" r="r" t="t"/>
            <a:pathLst>
              <a:path extrusionOk="0" h="5897" w="5250">
                <a:moveTo>
                  <a:pt x="4652" y="0"/>
                </a:moveTo>
                <a:cubicBezTo>
                  <a:pt x="4598" y="0"/>
                  <a:pt x="4538" y="13"/>
                  <a:pt x="4470" y="43"/>
                </a:cubicBezTo>
                <a:cubicBezTo>
                  <a:pt x="4009" y="248"/>
                  <a:pt x="3794" y="1263"/>
                  <a:pt x="3660" y="1653"/>
                </a:cubicBezTo>
                <a:cubicBezTo>
                  <a:pt x="3291" y="2790"/>
                  <a:pt x="2922" y="4605"/>
                  <a:pt x="2922" y="4605"/>
                </a:cubicBezTo>
                <a:lnTo>
                  <a:pt x="1" y="4953"/>
                </a:lnTo>
                <a:lnTo>
                  <a:pt x="1" y="5897"/>
                </a:lnTo>
                <a:cubicBezTo>
                  <a:pt x="1" y="5897"/>
                  <a:pt x="3322" y="5897"/>
                  <a:pt x="3609" y="5681"/>
                </a:cubicBezTo>
                <a:cubicBezTo>
                  <a:pt x="4081" y="5333"/>
                  <a:pt x="4245" y="4728"/>
                  <a:pt x="4747" y="2903"/>
                </a:cubicBezTo>
                <a:cubicBezTo>
                  <a:pt x="5249" y="1078"/>
                  <a:pt x="5044" y="433"/>
                  <a:pt x="5044" y="433"/>
                </a:cubicBezTo>
                <a:cubicBezTo>
                  <a:pt x="5044" y="433"/>
                  <a:pt x="4962" y="0"/>
                  <a:pt x="46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56"/>
          <p:cNvSpPr/>
          <p:nvPr/>
        </p:nvSpPr>
        <p:spPr>
          <a:xfrm>
            <a:off x="3708939" y="2705441"/>
            <a:ext cx="304793" cy="389719"/>
          </a:xfrm>
          <a:custGeom>
            <a:rect b="b" l="l" r="r" t="t"/>
            <a:pathLst>
              <a:path extrusionOk="0" h="7394" w="5783">
                <a:moveTo>
                  <a:pt x="2570" y="0"/>
                </a:moveTo>
                <a:cubicBezTo>
                  <a:pt x="2141" y="0"/>
                  <a:pt x="1063" y="33"/>
                  <a:pt x="810" y="351"/>
                </a:cubicBezTo>
                <a:cubicBezTo>
                  <a:pt x="482" y="741"/>
                  <a:pt x="226" y="2176"/>
                  <a:pt x="52" y="2832"/>
                </a:cubicBezTo>
                <a:cubicBezTo>
                  <a:pt x="11" y="2945"/>
                  <a:pt x="0" y="3068"/>
                  <a:pt x="0" y="3201"/>
                </a:cubicBezTo>
                <a:cubicBezTo>
                  <a:pt x="0" y="3693"/>
                  <a:pt x="267" y="4144"/>
                  <a:pt x="575" y="4626"/>
                </a:cubicBezTo>
                <a:cubicBezTo>
                  <a:pt x="636" y="4739"/>
                  <a:pt x="687" y="4872"/>
                  <a:pt x="708" y="5005"/>
                </a:cubicBezTo>
                <a:cubicBezTo>
                  <a:pt x="903" y="5846"/>
                  <a:pt x="780" y="7394"/>
                  <a:pt x="780" y="7394"/>
                </a:cubicBezTo>
                <a:lnTo>
                  <a:pt x="4655" y="7394"/>
                </a:lnTo>
                <a:cubicBezTo>
                  <a:pt x="4655" y="7394"/>
                  <a:pt x="5034" y="4862"/>
                  <a:pt x="5167" y="3826"/>
                </a:cubicBezTo>
                <a:cubicBezTo>
                  <a:pt x="5270" y="3047"/>
                  <a:pt x="5782" y="1714"/>
                  <a:pt x="5741" y="915"/>
                </a:cubicBezTo>
                <a:cubicBezTo>
                  <a:pt x="5731" y="669"/>
                  <a:pt x="5659" y="454"/>
                  <a:pt x="5495" y="361"/>
                </a:cubicBezTo>
                <a:cubicBezTo>
                  <a:pt x="4860" y="2"/>
                  <a:pt x="2748" y="2"/>
                  <a:pt x="2748" y="2"/>
                </a:cubicBezTo>
                <a:cubicBezTo>
                  <a:pt x="2748" y="2"/>
                  <a:pt x="2680" y="0"/>
                  <a:pt x="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56"/>
          <p:cNvSpPr/>
          <p:nvPr/>
        </p:nvSpPr>
        <p:spPr>
          <a:xfrm>
            <a:off x="3708939" y="2874102"/>
            <a:ext cx="239386" cy="95190"/>
          </a:xfrm>
          <a:custGeom>
            <a:rect b="b" l="l" r="r" t="t"/>
            <a:pathLst>
              <a:path extrusionOk="0" h="1806" w="4542">
                <a:moveTo>
                  <a:pt x="0" y="1"/>
                </a:moveTo>
                <a:cubicBezTo>
                  <a:pt x="0" y="493"/>
                  <a:pt x="277" y="944"/>
                  <a:pt x="575" y="1426"/>
                </a:cubicBezTo>
                <a:cubicBezTo>
                  <a:pt x="636" y="1539"/>
                  <a:pt x="687" y="1672"/>
                  <a:pt x="708" y="1805"/>
                </a:cubicBezTo>
                <a:cubicBezTo>
                  <a:pt x="1589" y="1200"/>
                  <a:pt x="4541" y="965"/>
                  <a:pt x="4542" y="965"/>
                </a:cubicBezTo>
                <a:lnTo>
                  <a:pt x="4542" y="965"/>
                </a:lnTo>
                <a:cubicBezTo>
                  <a:pt x="4542" y="965"/>
                  <a:pt x="4305" y="978"/>
                  <a:pt x="3543" y="978"/>
                </a:cubicBezTo>
                <a:cubicBezTo>
                  <a:pt x="3161" y="978"/>
                  <a:pt x="2649" y="975"/>
                  <a:pt x="1969" y="965"/>
                </a:cubicBezTo>
                <a:cubicBezTo>
                  <a:pt x="698" y="944"/>
                  <a:pt x="195" y="401"/>
                  <a:pt x="0" y="1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6"/>
          <p:cNvSpPr/>
          <p:nvPr/>
        </p:nvSpPr>
        <p:spPr>
          <a:xfrm>
            <a:off x="3954235" y="2754195"/>
            <a:ext cx="59504" cy="340965"/>
          </a:xfrm>
          <a:custGeom>
            <a:rect b="b" l="l" r="r" t="t"/>
            <a:pathLst>
              <a:path extrusionOk="0" h="6469" w="1129">
                <a:moveTo>
                  <a:pt x="1087" y="0"/>
                </a:moveTo>
                <a:lnTo>
                  <a:pt x="185" y="492"/>
                </a:lnTo>
                <a:lnTo>
                  <a:pt x="1" y="6469"/>
                </a:lnTo>
                <a:cubicBezTo>
                  <a:pt x="1" y="6469"/>
                  <a:pt x="380" y="3937"/>
                  <a:pt x="513" y="2901"/>
                </a:cubicBezTo>
                <a:cubicBezTo>
                  <a:pt x="616" y="2122"/>
                  <a:pt x="1128" y="789"/>
                  <a:pt x="1087" y="0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6"/>
          <p:cNvSpPr/>
          <p:nvPr/>
        </p:nvSpPr>
        <p:spPr>
          <a:xfrm>
            <a:off x="3673837" y="2980991"/>
            <a:ext cx="229109" cy="49334"/>
          </a:xfrm>
          <a:custGeom>
            <a:rect b="b" l="l" r="r" t="t"/>
            <a:pathLst>
              <a:path extrusionOk="0" h="936" w="4347">
                <a:moveTo>
                  <a:pt x="998" y="0"/>
                </a:moveTo>
                <a:cubicBezTo>
                  <a:pt x="530" y="0"/>
                  <a:pt x="118" y="473"/>
                  <a:pt x="0" y="936"/>
                </a:cubicBezTo>
                <a:lnTo>
                  <a:pt x="4275" y="936"/>
                </a:lnTo>
                <a:lnTo>
                  <a:pt x="4347" y="115"/>
                </a:lnTo>
                <a:lnTo>
                  <a:pt x="4347" y="115"/>
                </a:lnTo>
                <a:cubicBezTo>
                  <a:pt x="4346" y="116"/>
                  <a:pt x="2501" y="187"/>
                  <a:pt x="1917" y="218"/>
                </a:cubicBezTo>
                <a:cubicBezTo>
                  <a:pt x="1640" y="115"/>
                  <a:pt x="1353" y="44"/>
                  <a:pt x="1056" y="3"/>
                </a:cubicBezTo>
                <a:cubicBezTo>
                  <a:pt x="1037" y="1"/>
                  <a:pt x="1017" y="0"/>
                  <a:pt x="998" y="0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6"/>
          <p:cNvSpPr/>
          <p:nvPr/>
        </p:nvSpPr>
        <p:spPr>
          <a:xfrm>
            <a:off x="3895889" y="2734640"/>
            <a:ext cx="203230" cy="301118"/>
          </a:xfrm>
          <a:custGeom>
            <a:rect b="b" l="l" r="r" t="t"/>
            <a:pathLst>
              <a:path extrusionOk="0" h="5713" w="3856">
                <a:moveTo>
                  <a:pt x="2008" y="0"/>
                </a:moveTo>
                <a:cubicBezTo>
                  <a:pt x="1907" y="0"/>
                  <a:pt x="1728" y="25"/>
                  <a:pt x="1456" y="146"/>
                </a:cubicBezTo>
                <a:cubicBezTo>
                  <a:pt x="995" y="340"/>
                  <a:pt x="1097" y="1499"/>
                  <a:pt x="1231" y="1868"/>
                </a:cubicBezTo>
                <a:cubicBezTo>
                  <a:pt x="1364" y="2247"/>
                  <a:pt x="2184" y="4318"/>
                  <a:pt x="2184" y="4318"/>
                </a:cubicBezTo>
                <a:lnTo>
                  <a:pt x="0" y="4677"/>
                </a:lnTo>
                <a:lnTo>
                  <a:pt x="72" y="5681"/>
                </a:lnTo>
                <a:cubicBezTo>
                  <a:pt x="72" y="5681"/>
                  <a:pt x="650" y="5712"/>
                  <a:pt x="1328" y="5712"/>
                </a:cubicBezTo>
                <a:cubicBezTo>
                  <a:pt x="2165" y="5712"/>
                  <a:pt x="3155" y="5665"/>
                  <a:pt x="3404" y="5456"/>
                </a:cubicBezTo>
                <a:cubicBezTo>
                  <a:pt x="3855" y="5087"/>
                  <a:pt x="3363" y="3723"/>
                  <a:pt x="3014" y="2370"/>
                </a:cubicBezTo>
                <a:cubicBezTo>
                  <a:pt x="2789" y="1560"/>
                  <a:pt x="2492" y="761"/>
                  <a:pt x="2112" y="12"/>
                </a:cubicBezTo>
                <a:cubicBezTo>
                  <a:pt x="2112" y="12"/>
                  <a:pt x="2079" y="0"/>
                  <a:pt x="200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6"/>
          <p:cNvSpPr/>
          <p:nvPr/>
        </p:nvSpPr>
        <p:spPr>
          <a:xfrm>
            <a:off x="3411201" y="3793728"/>
            <a:ext cx="42744" cy="55712"/>
          </a:xfrm>
          <a:custGeom>
            <a:rect b="b" l="l" r="r" t="t"/>
            <a:pathLst>
              <a:path extrusionOk="0" h="1057" w="811">
                <a:moveTo>
                  <a:pt x="811" y="1"/>
                </a:moveTo>
                <a:lnTo>
                  <a:pt x="1" y="83"/>
                </a:lnTo>
                <a:lnTo>
                  <a:pt x="83" y="1057"/>
                </a:lnTo>
                <a:lnTo>
                  <a:pt x="749" y="1057"/>
                </a:lnTo>
                <a:lnTo>
                  <a:pt x="811" y="1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6"/>
          <p:cNvSpPr/>
          <p:nvPr/>
        </p:nvSpPr>
        <p:spPr>
          <a:xfrm>
            <a:off x="3311269" y="3849386"/>
            <a:ext cx="152423" cy="56292"/>
          </a:xfrm>
          <a:custGeom>
            <a:rect b="b" l="l" r="r" t="t"/>
            <a:pathLst>
              <a:path extrusionOk="0" h="1068" w="2892">
                <a:moveTo>
                  <a:pt x="1979" y="1"/>
                </a:moveTo>
                <a:cubicBezTo>
                  <a:pt x="1466" y="257"/>
                  <a:pt x="933" y="462"/>
                  <a:pt x="380" y="616"/>
                </a:cubicBezTo>
                <a:cubicBezTo>
                  <a:pt x="287" y="647"/>
                  <a:pt x="205" y="688"/>
                  <a:pt x="123" y="749"/>
                </a:cubicBezTo>
                <a:cubicBezTo>
                  <a:pt x="0" y="862"/>
                  <a:pt x="72" y="1067"/>
                  <a:pt x="236" y="1067"/>
                </a:cubicBezTo>
                <a:lnTo>
                  <a:pt x="1210" y="1067"/>
                </a:lnTo>
                <a:cubicBezTo>
                  <a:pt x="1340" y="1067"/>
                  <a:pt x="1463" y="1067"/>
                  <a:pt x="1578" y="1067"/>
                </a:cubicBezTo>
                <a:cubicBezTo>
                  <a:pt x="2330" y="1067"/>
                  <a:pt x="2774" y="1052"/>
                  <a:pt x="2809" y="821"/>
                </a:cubicBezTo>
                <a:cubicBezTo>
                  <a:pt x="2891" y="257"/>
                  <a:pt x="2645" y="1"/>
                  <a:pt x="264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6"/>
          <p:cNvSpPr/>
          <p:nvPr/>
        </p:nvSpPr>
        <p:spPr>
          <a:xfrm>
            <a:off x="3288026" y="3095101"/>
            <a:ext cx="615436" cy="740857"/>
          </a:xfrm>
          <a:custGeom>
            <a:rect b="b" l="l" r="r" t="t"/>
            <a:pathLst>
              <a:path extrusionOk="0" h="14056" w="11677">
                <a:moveTo>
                  <a:pt x="8776" y="1"/>
                </a:moveTo>
                <a:cubicBezTo>
                  <a:pt x="8776" y="1"/>
                  <a:pt x="2963" y="1498"/>
                  <a:pt x="1436" y="2225"/>
                </a:cubicBezTo>
                <a:cubicBezTo>
                  <a:pt x="1" y="2912"/>
                  <a:pt x="749" y="4214"/>
                  <a:pt x="1251" y="7525"/>
                </a:cubicBezTo>
                <a:cubicBezTo>
                  <a:pt x="1579" y="9658"/>
                  <a:pt x="2348" y="14056"/>
                  <a:pt x="2348" y="14056"/>
                </a:cubicBezTo>
                <a:lnTo>
                  <a:pt x="3220" y="14056"/>
                </a:lnTo>
                <a:cubicBezTo>
                  <a:pt x="3363" y="9822"/>
                  <a:pt x="3845" y="6685"/>
                  <a:pt x="3281" y="4839"/>
                </a:cubicBezTo>
                <a:cubicBezTo>
                  <a:pt x="3035" y="4060"/>
                  <a:pt x="3230" y="4050"/>
                  <a:pt x="3640" y="4040"/>
                </a:cubicBezTo>
                <a:cubicBezTo>
                  <a:pt x="3814" y="4033"/>
                  <a:pt x="4283" y="4031"/>
                  <a:pt x="4906" y="4031"/>
                </a:cubicBezTo>
                <a:cubicBezTo>
                  <a:pt x="6150" y="4031"/>
                  <a:pt x="8007" y="4040"/>
                  <a:pt x="9340" y="4040"/>
                </a:cubicBezTo>
                <a:cubicBezTo>
                  <a:pt x="10795" y="4040"/>
                  <a:pt x="11421" y="3322"/>
                  <a:pt x="11523" y="2594"/>
                </a:cubicBezTo>
                <a:cubicBezTo>
                  <a:pt x="11677" y="1477"/>
                  <a:pt x="10898" y="339"/>
                  <a:pt x="109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6"/>
          <p:cNvSpPr/>
          <p:nvPr/>
        </p:nvSpPr>
        <p:spPr>
          <a:xfrm>
            <a:off x="3510078" y="3793728"/>
            <a:ext cx="42744" cy="55712"/>
          </a:xfrm>
          <a:custGeom>
            <a:rect b="b" l="l" r="r" t="t"/>
            <a:pathLst>
              <a:path extrusionOk="0" h="1057" w="811">
                <a:moveTo>
                  <a:pt x="811" y="1"/>
                </a:moveTo>
                <a:lnTo>
                  <a:pt x="1" y="83"/>
                </a:lnTo>
                <a:lnTo>
                  <a:pt x="93" y="1057"/>
                </a:lnTo>
                <a:lnTo>
                  <a:pt x="749" y="1057"/>
                </a:lnTo>
                <a:lnTo>
                  <a:pt x="811" y="1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6"/>
          <p:cNvSpPr/>
          <p:nvPr/>
        </p:nvSpPr>
        <p:spPr>
          <a:xfrm>
            <a:off x="3410147" y="3849386"/>
            <a:ext cx="152423" cy="56292"/>
          </a:xfrm>
          <a:custGeom>
            <a:rect b="b" l="l" r="r" t="t"/>
            <a:pathLst>
              <a:path extrusionOk="0" h="1068" w="2892">
                <a:moveTo>
                  <a:pt x="1979" y="1"/>
                </a:moveTo>
                <a:cubicBezTo>
                  <a:pt x="1466" y="257"/>
                  <a:pt x="933" y="462"/>
                  <a:pt x="380" y="616"/>
                </a:cubicBezTo>
                <a:cubicBezTo>
                  <a:pt x="287" y="647"/>
                  <a:pt x="205" y="688"/>
                  <a:pt x="123" y="749"/>
                </a:cubicBezTo>
                <a:cubicBezTo>
                  <a:pt x="0" y="862"/>
                  <a:pt x="72" y="1067"/>
                  <a:pt x="246" y="1067"/>
                </a:cubicBezTo>
                <a:lnTo>
                  <a:pt x="1210" y="1067"/>
                </a:lnTo>
                <a:cubicBezTo>
                  <a:pt x="1341" y="1067"/>
                  <a:pt x="1465" y="1067"/>
                  <a:pt x="1582" y="1067"/>
                </a:cubicBezTo>
                <a:cubicBezTo>
                  <a:pt x="2338" y="1067"/>
                  <a:pt x="2774" y="1052"/>
                  <a:pt x="2809" y="821"/>
                </a:cubicBezTo>
                <a:cubicBezTo>
                  <a:pt x="2891" y="257"/>
                  <a:pt x="2645" y="1"/>
                  <a:pt x="26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6"/>
          <p:cNvSpPr/>
          <p:nvPr/>
        </p:nvSpPr>
        <p:spPr>
          <a:xfrm>
            <a:off x="3379366" y="3095101"/>
            <a:ext cx="615436" cy="740857"/>
          </a:xfrm>
          <a:custGeom>
            <a:rect b="b" l="l" r="r" t="t"/>
            <a:pathLst>
              <a:path extrusionOk="0" h="14056" w="11677">
                <a:moveTo>
                  <a:pt x="8345" y="1"/>
                </a:moveTo>
                <a:cubicBezTo>
                  <a:pt x="8345" y="1"/>
                  <a:pt x="2963" y="1498"/>
                  <a:pt x="1446" y="2225"/>
                </a:cubicBezTo>
                <a:cubicBezTo>
                  <a:pt x="0" y="2912"/>
                  <a:pt x="759" y="4214"/>
                  <a:pt x="1251" y="7525"/>
                </a:cubicBezTo>
                <a:cubicBezTo>
                  <a:pt x="1579" y="9658"/>
                  <a:pt x="2440" y="14056"/>
                  <a:pt x="2440" y="14056"/>
                </a:cubicBezTo>
                <a:lnTo>
                  <a:pt x="3311" y="14056"/>
                </a:lnTo>
                <a:cubicBezTo>
                  <a:pt x="3598" y="9852"/>
                  <a:pt x="3855" y="6685"/>
                  <a:pt x="3281" y="4839"/>
                </a:cubicBezTo>
                <a:cubicBezTo>
                  <a:pt x="3034" y="4060"/>
                  <a:pt x="3240" y="4040"/>
                  <a:pt x="3650" y="4040"/>
                </a:cubicBezTo>
                <a:lnTo>
                  <a:pt x="9339" y="4040"/>
                </a:lnTo>
                <a:cubicBezTo>
                  <a:pt x="10795" y="4040"/>
                  <a:pt x="11420" y="3322"/>
                  <a:pt x="11523" y="2594"/>
                </a:cubicBezTo>
                <a:cubicBezTo>
                  <a:pt x="11677" y="1477"/>
                  <a:pt x="10908" y="339"/>
                  <a:pt x="109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6"/>
          <p:cNvSpPr/>
          <p:nvPr/>
        </p:nvSpPr>
        <p:spPr>
          <a:xfrm>
            <a:off x="3797539" y="2705388"/>
            <a:ext cx="115160" cy="71524"/>
          </a:xfrm>
          <a:custGeom>
            <a:rect b="b" l="l" r="r" t="t"/>
            <a:pathLst>
              <a:path extrusionOk="0" h="1357" w="2185">
                <a:moveTo>
                  <a:pt x="1094" y="1"/>
                </a:moveTo>
                <a:cubicBezTo>
                  <a:pt x="731" y="1"/>
                  <a:pt x="370" y="19"/>
                  <a:pt x="11" y="55"/>
                </a:cubicBezTo>
                <a:cubicBezTo>
                  <a:pt x="11" y="55"/>
                  <a:pt x="1" y="875"/>
                  <a:pt x="565" y="1357"/>
                </a:cubicBezTo>
                <a:cubicBezTo>
                  <a:pt x="565" y="1357"/>
                  <a:pt x="1754" y="793"/>
                  <a:pt x="2184" y="55"/>
                </a:cubicBezTo>
                <a:cubicBezTo>
                  <a:pt x="1820" y="19"/>
                  <a:pt x="1456" y="1"/>
                  <a:pt x="1094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6"/>
          <p:cNvSpPr/>
          <p:nvPr/>
        </p:nvSpPr>
        <p:spPr>
          <a:xfrm>
            <a:off x="3811031" y="2634761"/>
            <a:ext cx="89230" cy="86493"/>
          </a:xfrm>
          <a:custGeom>
            <a:rect b="b" l="l" r="r" t="t"/>
            <a:pathLst>
              <a:path extrusionOk="0" h="1641" w="1693">
                <a:moveTo>
                  <a:pt x="329" y="1"/>
                </a:moveTo>
                <a:cubicBezTo>
                  <a:pt x="329" y="1"/>
                  <a:pt x="288" y="646"/>
                  <a:pt x="288" y="995"/>
                </a:cubicBezTo>
                <a:cubicBezTo>
                  <a:pt x="309" y="1179"/>
                  <a:pt x="175" y="1343"/>
                  <a:pt x="1" y="1364"/>
                </a:cubicBezTo>
                <a:cubicBezTo>
                  <a:pt x="84" y="1583"/>
                  <a:pt x="467" y="1640"/>
                  <a:pt x="849" y="1640"/>
                </a:cubicBezTo>
                <a:cubicBezTo>
                  <a:pt x="1272" y="1640"/>
                  <a:pt x="1692" y="1569"/>
                  <a:pt x="1692" y="1569"/>
                </a:cubicBezTo>
                <a:lnTo>
                  <a:pt x="1518" y="1374"/>
                </a:lnTo>
                <a:cubicBezTo>
                  <a:pt x="1334" y="1169"/>
                  <a:pt x="1426" y="93"/>
                  <a:pt x="1426" y="93"/>
                </a:cubicBezTo>
                <a:lnTo>
                  <a:pt x="329" y="1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6"/>
          <p:cNvSpPr/>
          <p:nvPr/>
        </p:nvSpPr>
        <p:spPr>
          <a:xfrm>
            <a:off x="3826211" y="2639610"/>
            <a:ext cx="59978" cy="41481"/>
          </a:xfrm>
          <a:custGeom>
            <a:rect b="b" l="l" r="r" t="t"/>
            <a:pathLst>
              <a:path extrusionOk="0" h="787" w="1138">
                <a:moveTo>
                  <a:pt x="1138" y="1"/>
                </a:moveTo>
                <a:lnTo>
                  <a:pt x="0" y="247"/>
                </a:lnTo>
                <a:lnTo>
                  <a:pt x="0" y="770"/>
                </a:lnTo>
                <a:cubicBezTo>
                  <a:pt x="0" y="770"/>
                  <a:pt x="116" y="786"/>
                  <a:pt x="281" y="786"/>
                </a:cubicBezTo>
                <a:cubicBezTo>
                  <a:pt x="528" y="786"/>
                  <a:pt x="884" y="749"/>
                  <a:pt x="1117" y="565"/>
                </a:cubicBezTo>
                <a:lnTo>
                  <a:pt x="1138" y="1"/>
                </a:lnTo>
                <a:close/>
              </a:path>
            </a:pathLst>
          </a:custGeom>
          <a:solidFill>
            <a:srgbClr val="FFAA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6"/>
          <p:cNvSpPr/>
          <p:nvPr/>
        </p:nvSpPr>
        <p:spPr>
          <a:xfrm>
            <a:off x="3741354" y="2497935"/>
            <a:ext cx="181516" cy="179574"/>
          </a:xfrm>
          <a:custGeom>
            <a:rect b="b" l="l" r="r" t="t"/>
            <a:pathLst>
              <a:path extrusionOk="0" h="3407" w="3444">
                <a:moveTo>
                  <a:pt x="1732" y="1"/>
                </a:moveTo>
                <a:cubicBezTo>
                  <a:pt x="1341" y="1"/>
                  <a:pt x="1076" y="169"/>
                  <a:pt x="974" y="403"/>
                </a:cubicBezTo>
                <a:cubicBezTo>
                  <a:pt x="974" y="403"/>
                  <a:pt x="1" y="3068"/>
                  <a:pt x="1364" y="3365"/>
                </a:cubicBezTo>
                <a:cubicBezTo>
                  <a:pt x="1494" y="3394"/>
                  <a:pt x="1614" y="3406"/>
                  <a:pt x="1724" y="3406"/>
                </a:cubicBezTo>
                <a:cubicBezTo>
                  <a:pt x="2779" y="3406"/>
                  <a:pt x="3014" y="2248"/>
                  <a:pt x="3014" y="2248"/>
                </a:cubicBezTo>
                <a:cubicBezTo>
                  <a:pt x="3014" y="2248"/>
                  <a:pt x="3363" y="2166"/>
                  <a:pt x="3414" y="1858"/>
                </a:cubicBezTo>
                <a:cubicBezTo>
                  <a:pt x="3443" y="1689"/>
                  <a:pt x="3323" y="1653"/>
                  <a:pt x="3214" y="1653"/>
                </a:cubicBezTo>
                <a:cubicBezTo>
                  <a:pt x="3132" y="1653"/>
                  <a:pt x="3055" y="1674"/>
                  <a:pt x="3055" y="1674"/>
                </a:cubicBezTo>
                <a:cubicBezTo>
                  <a:pt x="3055" y="1674"/>
                  <a:pt x="3425" y="587"/>
                  <a:pt x="2594" y="218"/>
                </a:cubicBezTo>
                <a:cubicBezTo>
                  <a:pt x="2265" y="65"/>
                  <a:pt x="1974" y="1"/>
                  <a:pt x="1732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6"/>
          <p:cNvSpPr/>
          <p:nvPr/>
        </p:nvSpPr>
        <p:spPr>
          <a:xfrm>
            <a:off x="3799700" y="2482228"/>
            <a:ext cx="125438" cy="103939"/>
          </a:xfrm>
          <a:custGeom>
            <a:rect b="b" l="l" r="r" t="t"/>
            <a:pathLst>
              <a:path extrusionOk="0" h="1972" w="2380">
                <a:moveTo>
                  <a:pt x="912" y="0"/>
                </a:moveTo>
                <a:cubicBezTo>
                  <a:pt x="553" y="0"/>
                  <a:pt x="203" y="106"/>
                  <a:pt x="1" y="373"/>
                </a:cubicBezTo>
                <a:cubicBezTo>
                  <a:pt x="1" y="373"/>
                  <a:pt x="308" y="1869"/>
                  <a:pt x="1948" y="1972"/>
                </a:cubicBezTo>
                <a:cubicBezTo>
                  <a:pt x="1948" y="1972"/>
                  <a:pt x="2379" y="916"/>
                  <a:pt x="2092" y="465"/>
                </a:cubicBezTo>
                <a:cubicBezTo>
                  <a:pt x="1925" y="203"/>
                  <a:pt x="1410" y="0"/>
                  <a:pt x="9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6"/>
          <p:cNvSpPr/>
          <p:nvPr/>
        </p:nvSpPr>
        <p:spPr>
          <a:xfrm>
            <a:off x="3292348" y="2769321"/>
            <a:ext cx="427965" cy="244826"/>
          </a:xfrm>
          <a:custGeom>
            <a:rect b="b" l="l" r="r" t="t"/>
            <a:pathLst>
              <a:path extrusionOk="0" h="4645" w="8120">
                <a:moveTo>
                  <a:pt x="329" y="0"/>
                </a:moveTo>
                <a:cubicBezTo>
                  <a:pt x="134" y="0"/>
                  <a:pt x="1" y="185"/>
                  <a:pt x="72" y="369"/>
                </a:cubicBezTo>
                <a:lnTo>
                  <a:pt x="1631" y="4644"/>
                </a:lnTo>
                <a:lnTo>
                  <a:pt x="8120" y="4644"/>
                </a:lnTo>
                <a:lnTo>
                  <a:pt x="6490" y="174"/>
                </a:lnTo>
                <a:cubicBezTo>
                  <a:pt x="6449" y="72"/>
                  <a:pt x="6346" y="0"/>
                  <a:pt x="6233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6"/>
          <p:cNvSpPr/>
          <p:nvPr/>
        </p:nvSpPr>
        <p:spPr>
          <a:xfrm>
            <a:off x="3572799" y="3014091"/>
            <a:ext cx="361504" cy="21663"/>
          </a:xfrm>
          <a:custGeom>
            <a:rect b="b" l="l" r="r" t="t"/>
            <a:pathLst>
              <a:path extrusionOk="0" h="411" w="6859">
                <a:moveTo>
                  <a:pt x="205" y="0"/>
                </a:moveTo>
                <a:cubicBezTo>
                  <a:pt x="92" y="0"/>
                  <a:pt x="0" y="92"/>
                  <a:pt x="0" y="205"/>
                </a:cubicBezTo>
                <a:cubicBezTo>
                  <a:pt x="0" y="318"/>
                  <a:pt x="92" y="410"/>
                  <a:pt x="205" y="410"/>
                </a:cubicBezTo>
                <a:lnTo>
                  <a:pt x="6664" y="410"/>
                </a:lnTo>
                <a:cubicBezTo>
                  <a:pt x="6766" y="410"/>
                  <a:pt x="6858" y="318"/>
                  <a:pt x="6858" y="205"/>
                </a:cubicBezTo>
                <a:cubicBezTo>
                  <a:pt x="6858" y="92"/>
                  <a:pt x="6766" y="0"/>
                  <a:pt x="6664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56"/>
          <p:cNvSpPr/>
          <p:nvPr/>
        </p:nvSpPr>
        <p:spPr>
          <a:xfrm>
            <a:off x="3368561" y="3014091"/>
            <a:ext cx="361504" cy="21663"/>
          </a:xfrm>
          <a:custGeom>
            <a:rect b="b" l="l" r="r" t="t"/>
            <a:pathLst>
              <a:path extrusionOk="0" h="411" w="6859">
                <a:moveTo>
                  <a:pt x="195" y="0"/>
                </a:moveTo>
                <a:cubicBezTo>
                  <a:pt x="82" y="0"/>
                  <a:pt x="0" y="92"/>
                  <a:pt x="0" y="205"/>
                </a:cubicBezTo>
                <a:cubicBezTo>
                  <a:pt x="0" y="318"/>
                  <a:pt x="92" y="410"/>
                  <a:pt x="195" y="410"/>
                </a:cubicBezTo>
                <a:lnTo>
                  <a:pt x="6653" y="410"/>
                </a:lnTo>
                <a:cubicBezTo>
                  <a:pt x="6766" y="410"/>
                  <a:pt x="6858" y="318"/>
                  <a:pt x="6858" y="205"/>
                </a:cubicBezTo>
                <a:cubicBezTo>
                  <a:pt x="6858" y="92"/>
                  <a:pt x="6766" y="0"/>
                  <a:pt x="6653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6"/>
          <p:cNvSpPr/>
          <p:nvPr/>
        </p:nvSpPr>
        <p:spPr>
          <a:xfrm>
            <a:off x="4336251" y="3055677"/>
            <a:ext cx="219411" cy="849434"/>
          </a:xfrm>
          <a:custGeom>
            <a:rect b="b" l="l" r="r" t="t"/>
            <a:pathLst>
              <a:path extrusionOk="0" h="16116" w="4163">
                <a:moveTo>
                  <a:pt x="0" y="0"/>
                </a:moveTo>
                <a:lnTo>
                  <a:pt x="3629" y="15870"/>
                </a:lnTo>
                <a:cubicBezTo>
                  <a:pt x="3640" y="16034"/>
                  <a:pt x="3768" y="16116"/>
                  <a:pt x="3896" y="16116"/>
                </a:cubicBezTo>
                <a:cubicBezTo>
                  <a:pt x="4024" y="16116"/>
                  <a:pt x="4152" y="16034"/>
                  <a:pt x="4163" y="15870"/>
                </a:cubicBezTo>
                <a:lnTo>
                  <a:pt x="135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56"/>
          <p:cNvSpPr/>
          <p:nvPr/>
        </p:nvSpPr>
        <p:spPr>
          <a:xfrm>
            <a:off x="2406775" y="3055677"/>
            <a:ext cx="219411" cy="849434"/>
          </a:xfrm>
          <a:custGeom>
            <a:rect b="b" l="l" r="r" t="t"/>
            <a:pathLst>
              <a:path extrusionOk="0" h="16116" w="4163">
                <a:moveTo>
                  <a:pt x="0" y="0"/>
                </a:moveTo>
                <a:lnTo>
                  <a:pt x="3629" y="15870"/>
                </a:lnTo>
                <a:cubicBezTo>
                  <a:pt x="3640" y="16034"/>
                  <a:pt x="3768" y="16116"/>
                  <a:pt x="3896" y="16116"/>
                </a:cubicBezTo>
                <a:cubicBezTo>
                  <a:pt x="4024" y="16116"/>
                  <a:pt x="4152" y="16034"/>
                  <a:pt x="4162" y="15870"/>
                </a:cubicBezTo>
                <a:lnTo>
                  <a:pt x="136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56"/>
          <p:cNvSpPr/>
          <p:nvPr/>
        </p:nvSpPr>
        <p:spPr>
          <a:xfrm>
            <a:off x="1814039" y="3055677"/>
            <a:ext cx="219411" cy="849434"/>
          </a:xfrm>
          <a:custGeom>
            <a:rect b="b" l="l" r="r" t="t"/>
            <a:pathLst>
              <a:path extrusionOk="0" h="16116" w="4163">
                <a:moveTo>
                  <a:pt x="2809" y="0"/>
                </a:moveTo>
                <a:lnTo>
                  <a:pt x="0" y="15870"/>
                </a:lnTo>
                <a:cubicBezTo>
                  <a:pt x="11" y="16034"/>
                  <a:pt x="139" y="16116"/>
                  <a:pt x="267" y="16116"/>
                </a:cubicBezTo>
                <a:cubicBezTo>
                  <a:pt x="395" y="16116"/>
                  <a:pt x="523" y="16034"/>
                  <a:pt x="534" y="15870"/>
                </a:cubicBezTo>
                <a:lnTo>
                  <a:pt x="41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56"/>
          <p:cNvSpPr/>
          <p:nvPr/>
        </p:nvSpPr>
        <p:spPr>
          <a:xfrm>
            <a:off x="3650066" y="3055677"/>
            <a:ext cx="219411" cy="849434"/>
          </a:xfrm>
          <a:custGeom>
            <a:rect b="b" l="l" r="r" t="t"/>
            <a:pathLst>
              <a:path extrusionOk="0" h="16116" w="4163">
                <a:moveTo>
                  <a:pt x="2799" y="0"/>
                </a:moveTo>
                <a:lnTo>
                  <a:pt x="0" y="15870"/>
                </a:lnTo>
                <a:cubicBezTo>
                  <a:pt x="10" y="16034"/>
                  <a:pt x="138" y="16116"/>
                  <a:pt x="267" y="16116"/>
                </a:cubicBezTo>
                <a:cubicBezTo>
                  <a:pt x="395" y="16116"/>
                  <a:pt x="523" y="16034"/>
                  <a:pt x="533" y="15870"/>
                </a:cubicBezTo>
                <a:lnTo>
                  <a:pt x="41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56"/>
          <p:cNvSpPr/>
          <p:nvPr/>
        </p:nvSpPr>
        <p:spPr>
          <a:xfrm>
            <a:off x="1814039" y="3035701"/>
            <a:ext cx="2760477" cy="40005"/>
          </a:xfrm>
          <a:custGeom>
            <a:rect b="b" l="l" r="r" t="t"/>
            <a:pathLst>
              <a:path extrusionOk="0" h="759" w="52376">
                <a:moveTo>
                  <a:pt x="329" y="0"/>
                </a:moveTo>
                <a:cubicBezTo>
                  <a:pt x="144" y="0"/>
                  <a:pt x="0" y="144"/>
                  <a:pt x="0" y="328"/>
                </a:cubicBezTo>
                <a:lnTo>
                  <a:pt x="0" y="431"/>
                </a:lnTo>
                <a:cubicBezTo>
                  <a:pt x="0" y="605"/>
                  <a:pt x="144" y="759"/>
                  <a:pt x="329" y="759"/>
                </a:cubicBezTo>
                <a:lnTo>
                  <a:pt x="52058" y="759"/>
                </a:lnTo>
                <a:cubicBezTo>
                  <a:pt x="52232" y="759"/>
                  <a:pt x="52375" y="605"/>
                  <a:pt x="52375" y="431"/>
                </a:cubicBezTo>
                <a:lnTo>
                  <a:pt x="52375" y="328"/>
                </a:lnTo>
                <a:cubicBezTo>
                  <a:pt x="52375" y="144"/>
                  <a:pt x="52232" y="0"/>
                  <a:pt x="520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56"/>
          <p:cNvSpPr/>
          <p:nvPr/>
        </p:nvSpPr>
        <p:spPr>
          <a:xfrm>
            <a:off x="3928303" y="3035701"/>
            <a:ext cx="646796" cy="40005"/>
          </a:xfrm>
          <a:custGeom>
            <a:rect b="b" l="l" r="r" t="t"/>
            <a:pathLst>
              <a:path extrusionOk="0" h="759" w="12272">
                <a:moveTo>
                  <a:pt x="380" y="0"/>
                </a:moveTo>
                <a:cubicBezTo>
                  <a:pt x="175" y="0"/>
                  <a:pt x="1" y="164"/>
                  <a:pt x="1" y="379"/>
                </a:cubicBezTo>
                <a:cubicBezTo>
                  <a:pt x="1" y="584"/>
                  <a:pt x="175" y="748"/>
                  <a:pt x="380" y="759"/>
                </a:cubicBezTo>
                <a:lnTo>
                  <a:pt x="11892" y="759"/>
                </a:lnTo>
                <a:cubicBezTo>
                  <a:pt x="12097" y="759"/>
                  <a:pt x="12272" y="584"/>
                  <a:pt x="12272" y="379"/>
                </a:cubicBezTo>
                <a:cubicBezTo>
                  <a:pt x="12272" y="164"/>
                  <a:pt x="12097" y="0"/>
                  <a:pt x="118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6"/>
          <p:cNvSpPr/>
          <p:nvPr/>
        </p:nvSpPr>
        <p:spPr>
          <a:xfrm>
            <a:off x="2411097" y="2769321"/>
            <a:ext cx="427965" cy="244826"/>
          </a:xfrm>
          <a:custGeom>
            <a:rect b="b" l="l" r="r" t="t"/>
            <a:pathLst>
              <a:path extrusionOk="0" h="4645" w="8120">
                <a:moveTo>
                  <a:pt x="1897" y="0"/>
                </a:moveTo>
                <a:cubicBezTo>
                  <a:pt x="1774" y="0"/>
                  <a:pt x="1671" y="72"/>
                  <a:pt x="1641" y="174"/>
                </a:cubicBezTo>
                <a:lnTo>
                  <a:pt x="0" y="4644"/>
                </a:lnTo>
                <a:lnTo>
                  <a:pt x="6490" y="4644"/>
                </a:lnTo>
                <a:lnTo>
                  <a:pt x="8048" y="369"/>
                </a:lnTo>
                <a:cubicBezTo>
                  <a:pt x="8120" y="185"/>
                  <a:pt x="7986" y="0"/>
                  <a:pt x="7792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6"/>
          <p:cNvSpPr/>
          <p:nvPr/>
        </p:nvSpPr>
        <p:spPr>
          <a:xfrm>
            <a:off x="2197109" y="3014091"/>
            <a:ext cx="361556" cy="21663"/>
          </a:xfrm>
          <a:custGeom>
            <a:rect b="b" l="l" r="r" t="t"/>
            <a:pathLst>
              <a:path extrusionOk="0" h="411" w="6860">
                <a:moveTo>
                  <a:pt x="196" y="0"/>
                </a:moveTo>
                <a:cubicBezTo>
                  <a:pt x="83" y="0"/>
                  <a:pt x="1" y="92"/>
                  <a:pt x="1" y="205"/>
                </a:cubicBezTo>
                <a:cubicBezTo>
                  <a:pt x="1" y="318"/>
                  <a:pt x="93" y="410"/>
                  <a:pt x="196" y="410"/>
                </a:cubicBezTo>
                <a:lnTo>
                  <a:pt x="6654" y="410"/>
                </a:lnTo>
                <a:cubicBezTo>
                  <a:pt x="6767" y="410"/>
                  <a:pt x="6859" y="318"/>
                  <a:pt x="6859" y="205"/>
                </a:cubicBezTo>
                <a:cubicBezTo>
                  <a:pt x="6859" y="92"/>
                  <a:pt x="6767" y="0"/>
                  <a:pt x="6654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6"/>
          <p:cNvSpPr/>
          <p:nvPr/>
        </p:nvSpPr>
        <p:spPr>
          <a:xfrm>
            <a:off x="2401346" y="3014091"/>
            <a:ext cx="361556" cy="21663"/>
          </a:xfrm>
          <a:custGeom>
            <a:rect b="b" l="l" r="r" t="t"/>
            <a:pathLst>
              <a:path extrusionOk="0" h="411" w="6860">
                <a:moveTo>
                  <a:pt x="206" y="0"/>
                </a:moveTo>
                <a:cubicBezTo>
                  <a:pt x="93" y="0"/>
                  <a:pt x="1" y="92"/>
                  <a:pt x="1" y="205"/>
                </a:cubicBezTo>
                <a:cubicBezTo>
                  <a:pt x="1" y="318"/>
                  <a:pt x="93" y="410"/>
                  <a:pt x="206" y="410"/>
                </a:cubicBezTo>
                <a:lnTo>
                  <a:pt x="6664" y="410"/>
                </a:lnTo>
                <a:cubicBezTo>
                  <a:pt x="6767" y="410"/>
                  <a:pt x="6859" y="318"/>
                  <a:pt x="6859" y="205"/>
                </a:cubicBezTo>
                <a:cubicBezTo>
                  <a:pt x="6859" y="92"/>
                  <a:pt x="6777" y="0"/>
                  <a:pt x="6664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idx="2" type="title"/>
          </p:nvPr>
        </p:nvSpPr>
        <p:spPr>
          <a:xfrm>
            <a:off x="3397750" y="1837000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ASSESSMENT OF STORES 10 &amp; 21</a:t>
            </a:r>
            <a:endParaRPr/>
          </a:p>
        </p:txBody>
      </p:sp>
      <p:sp>
        <p:nvSpPr>
          <p:cNvPr id="239" name="Google Shape;239;p39"/>
          <p:cNvSpPr txBox="1"/>
          <p:nvPr>
            <p:ph idx="3" type="title"/>
          </p:nvPr>
        </p:nvSpPr>
        <p:spPr>
          <a:xfrm>
            <a:off x="3414250" y="1270377"/>
            <a:ext cx="22401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0" name="Google Shape;240;p39"/>
          <p:cNvSpPr txBox="1"/>
          <p:nvPr>
            <p:ph idx="6" type="title"/>
          </p:nvPr>
        </p:nvSpPr>
        <p:spPr>
          <a:xfrm>
            <a:off x="5853700" y="2981037"/>
            <a:ext cx="22401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1" name="Google Shape;241;p39"/>
          <p:cNvSpPr txBox="1"/>
          <p:nvPr>
            <p:ph idx="7" type="title"/>
          </p:nvPr>
        </p:nvSpPr>
        <p:spPr>
          <a:xfrm>
            <a:off x="5806425" y="1826775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ALLOCATION</a:t>
            </a:r>
            <a:endParaRPr/>
          </a:p>
        </p:txBody>
      </p:sp>
      <p:sp>
        <p:nvSpPr>
          <p:cNvPr id="242" name="Google Shape;242;p39"/>
          <p:cNvSpPr txBox="1"/>
          <p:nvPr>
            <p:ph idx="9" type="title"/>
          </p:nvPr>
        </p:nvSpPr>
        <p:spPr>
          <a:xfrm>
            <a:off x="5720027" y="1244800"/>
            <a:ext cx="2240100" cy="6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3" name="Google Shape;243;p39"/>
          <p:cNvSpPr txBox="1"/>
          <p:nvPr>
            <p:ph idx="16" type="title"/>
          </p:nvPr>
        </p:nvSpPr>
        <p:spPr>
          <a:xfrm>
            <a:off x="3445450" y="3559034"/>
            <a:ext cx="24099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SALES TRENDS</a:t>
            </a:r>
            <a:endParaRPr/>
          </a:p>
        </p:txBody>
      </p:sp>
      <p:sp>
        <p:nvSpPr>
          <p:cNvPr id="244" name="Google Shape;244;p39"/>
          <p:cNvSpPr/>
          <p:nvPr/>
        </p:nvSpPr>
        <p:spPr>
          <a:xfrm>
            <a:off x="-56000" y="-56000"/>
            <a:ext cx="3033900" cy="5241000"/>
          </a:xfrm>
          <a:prstGeom prst="rect">
            <a:avLst/>
          </a:prstGeom>
          <a:solidFill>
            <a:srgbClr val="B6DEF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idx="18" type="title"/>
          </p:nvPr>
        </p:nvSpPr>
        <p:spPr>
          <a:xfrm>
            <a:off x="3530351" y="2967237"/>
            <a:ext cx="22401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39"/>
          <p:cNvSpPr txBox="1"/>
          <p:nvPr>
            <p:ph type="title"/>
          </p:nvPr>
        </p:nvSpPr>
        <p:spPr>
          <a:xfrm>
            <a:off x="-45050" y="2022625"/>
            <a:ext cx="30231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39"/>
          <p:cNvSpPr txBox="1"/>
          <p:nvPr>
            <p:ph idx="16" type="title"/>
          </p:nvPr>
        </p:nvSpPr>
        <p:spPr>
          <a:xfrm>
            <a:off x="5806425" y="3559034"/>
            <a:ext cx="24099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</a:t>
            </a:r>
            <a:br>
              <a:rPr lang="en"/>
            </a:br>
            <a:r>
              <a:rPr lang="en"/>
              <a:t>EXPANSION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7"/>
          <p:cNvSpPr txBox="1"/>
          <p:nvPr>
            <p:ph type="title"/>
          </p:nvPr>
        </p:nvSpPr>
        <p:spPr>
          <a:xfrm>
            <a:off x="0" y="33153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10 - daily sales trends</a:t>
            </a:r>
            <a:endParaRPr/>
          </a:p>
        </p:txBody>
      </p:sp>
      <p:pic>
        <p:nvPicPr>
          <p:cNvPr id="999" name="Google Shape;999;p57"/>
          <p:cNvPicPr preferRelativeResize="0"/>
          <p:nvPr/>
        </p:nvPicPr>
        <p:blipFill rotWithShape="1">
          <a:blip r:embed="rId3">
            <a:alphaModFix/>
          </a:blip>
          <a:srcRect b="11611" l="0" r="1477" t="3505"/>
          <a:stretch/>
        </p:blipFill>
        <p:spPr>
          <a:xfrm>
            <a:off x="1372375" y="0"/>
            <a:ext cx="6399249" cy="319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270" y="4116600"/>
            <a:ext cx="5475069" cy="36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225" y="4579877"/>
            <a:ext cx="5475150" cy="360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7"/>
          <p:cNvSpPr txBox="1"/>
          <p:nvPr/>
        </p:nvSpPr>
        <p:spPr>
          <a:xfrm>
            <a:off x="1063750" y="4210575"/>
            <a:ext cx="13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rPr>
              <a:t>Sales Amount:</a:t>
            </a:r>
            <a:endParaRPr b="1" sz="1200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3" name="Google Shape;1003;p57"/>
          <p:cNvSpPr txBox="1"/>
          <p:nvPr/>
        </p:nvSpPr>
        <p:spPr>
          <a:xfrm>
            <a:off x="1063750" y="4617675"/>
            <a:ext cx="13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Sales Quantity:</a:t>
            </a:r>
            <a:endParaRPr b="1" sz="12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58"/>
          <p:cNvPicPr preferRelativeResize="0"/>
          <p:nvPr/>
        </p:nvPicPr>
        <p:blipFill rotWithShape="1">
          <a:blip r:embed="rId3">
            <a:alphaModFix/>
          </a:blip>
          <a:srcRect b="15296" l="0" r="1931" t="4324"/>
          <a:stretch/>
        </p:blipFill>
        <p:spPr>
          <a:xfrm>
            <a:off x="1371600" y="0"/>
            <a:ext cx="6400799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58"/>
          <p:cNvSpPr txBox="1"/>
          <p:nvPr>
            <p:ph type="title"/>
          </p:nvPr>
        </p:nvSpPr>
        <p:spPr>
          <a:xfrm>
            <a:off x="0" y="33153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21 - daily sales trends</a:t>
            </a:r>
            <a:endParaRPr/>
          </a:p>
        </p:txBody>
      </p:sp>
      <p:pic>
        <p:nvPicPr>
          <p:cNvPr id="1010" name="Google Shape;101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225" y="4123750"/>
            <a:ext cx="5477256" cy="35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225" y="4588600"/>
            <a:ext cx="5477256" cy="3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8"/>
          <p:cNvSpPr txBox="1"/>
          <p:nvPr/>
        </p:nvSpPr>
        <p:spPr>
          <a:xfrm>
            <a:off x="1063750" y="4210575"/>
            <a:ext cx="13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rPr>
              <a:t>Sales Amount:</a:t>
            </a:r>
            <a:endParaRPr b="1" sz="1200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58"/>
          <p:cNvSpPr txBox="1"/>
          <p:nvPr/>
        </p:nvSpPr>
        <p:spPr>
          <a:xfrm>
            <a:off x="1063750" y="4617675"/>
            <a:ext cx="13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Sales Quantity:</a:t>
            </a:r>
            <a:endParaRPr b="1" sz="1200">
              <a:solidFill>
                <a:srgbClr val="E691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9"/>
          <p:cNvSpPr txBox="1"/>
          <p:nvPr>
            <p:ph type="title"/>
          </p:nvPr>
        </p:nvSpPr>
        <p:spPr>
          <a:xfrm>
            <a:off x="4815300" y="2004150"/>
            <a:ext cx="38715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04 STORE EXPANSION</a:t>
            </a:r>
            <a:endParaRPr sz="3200"/>
          </a:p>
        </p:txBody>
      </p:sp>
      <p:grpSp>
        <p:nvGrpSpPr>
          <p:cNvPr id="1019" name="Google Shape;1019;p59"/>
          <p:cNvGrpSpPr/>
          <p:nvPr/>
        </p:nvGrpSpPr>
        <p:grpSpPr>
          <a:xfrm>
            <a:off x="380828" y="1239870"/>
            <a:ext cx="4013458" cy="2637014"/>
            <a:chOff x="5413675" y="3048774"/>
            <a:chExt cx="2100627" cy="1380202"/>
          </a:xfrm>
        </p:grpSpPr>
        <p:sp>
          <p:nvSpPr>
            <p:cNvPr id="1020" name="Google Shape;1020;p59"/>
            <p:cNvSpPr/>
            <p:nvPr/>
          </p:nvSpPr>
          <p:spPr>
            <a:xfrm>
              <a:off x="5473486" y="4269479"/>
              <a:ext cx="1935912" cy="159498"/>
            </a:xfrm>
            <a:custGeom>
              <a:rect b="b" l="l" r="r" t="t"/>
              <a:pathLst>
                <a:path extrusionOk="0" h="9341" w="113377">
                  <a:moveTo>
                    <a:pt x="0" y="1"/>
                  </a:moveTo>
                  <a:cubicBezTo>
                    <a:pt x="0" y="178"/>
                    <a:pt x="143" y="316"/>
                    <a:pt x="318" y="316"/>
                  </a:cubicBezTo>
                  <a:cubicBezTo>
                    <a:pt x="326" y="316"/>
                    <a:pt x="335" y="316"/>
                    <a:pt x="343" y="315"/>
                  </a:cubicBezTo>
                  <a:cubicBezTo>
                    <a:pt x="1620" y="195"/>
                    <a:pt x="2899" y="134"/>
                    <a:pt x="4176" y="134"/>
                  </a:cubicBezTo>
                  <a:cubicBezTo>
                    <a:pt x="7277" y="134"/>
                    <a:pt x="10370" y="489"/>
                    <a:pt x="13398" y="1188"/>
                  </a:cubicBezTo>
                  <a:cubicBezTo>
                    <a:pt x="13870" y="1288"/>
                    <a:pt x="14213" y="1702"/>
                    <a:pt x="14242" y="2189"/>
                  </a:cubicBezTo>
                  <a:cubicBezTo>
                    <a:pt x="14242" y="2718"/>
                    <a:pt x="13799" y="2918"/>
                    <a:pt x="13413" y="3075"/>
                  </a:cubicBezTo>
                  <a:lnTo>
                    <a:pt x="11268" y="3947"/>
                  </a:lnTo>
                  <a:cubicBezTo>
                    <a:pt x="10438" y="4276"/>
                    <a:pt x="10596" y="5492"/>
                    <a:pt x="11482" y="5606"/>
                  </a:cubicBezTo>
                  <a:lnTo>
                    <a:pt x="11497" y="5606"/>
                  </a:lnTo>
                  <a:cubicBezTo>
                    <a:pt x="12767" y="5771"/>
                    <a:pt x="14041" y="5838"/>
                    <a:pt x="15317" y="5838"/>
                  </a:cubicBezTo>
                  <a:cubicBezTo>
                    <a:pt x="21037" y="5838"/>
                    <a:pt x="26809" y="4486"/>
                    <a:pt x="32507" y="4486"/>
                  </a:cubicBezTo>
                  <a:cubicBezTo>
                    <a:pt x="33485" y="4486"/>
                    <a:pt x="34460" y="4526"/>
                    <a:pt x="35433" y="4619"/>
                  </a:cubicBezTo>
                  <a:cubicBezTo>
                    <a:pt x="36162" y="4691"/>
                    <a:pt x="36477" y="5592"/>
                    <a:pt x="35933" y="6092"/>
                  </a:cubicBezTo>
                  <a:lnTo>
                    <a:pt x="35919" y="6121"/>
                  </a:lnTo>
                  <a:cubicBezTo>
                    <a:pt x="35476" y="6535"/>
                    <a:pt x="35590" y="7265"/>
                    <a:pt x="36134" y="7522"/>
                  </a:cubicBezTo>
                  <a:cubicBezTo>
                    <a:pt x="37964" y="8380"/>
                    <a:pt x="40123" y="8494"/>
                    <a:pt x="42168" y="8595"/>
                  </a:cubicBezTo>
                  <a:cubicBezTo>
                    <a:pt x="50497" y="8964"/>
                    <a:pt x="58833" y="9341"/>
                    <a:pt x="67162" y="9341"/>
                  </a:cubicBezTo>
                  <a:cubicBezTo>
                    <a:pt x="71072" y="9341"/>
                    <a:pt x="74981" y="9258"/>
                    <a:pt x="78887" y="9052"/>
                  </a:cubicBezTo>
                  <a:cubicBezTo>
                    <a:pt x="79645" y="9023"/>
                    <a:pt x="80389" y="8880"/>
                    <a:pt x="81090" y="8595"/>
                  </a:cubicBezTo>
                  <a:cubicBezTo>
                    <a:pt x="81919" y="8208"/>
                    <a:pt x="82005" y="7065"/>
                    <a:pt x="81247" y="6564"/>
                  </a:cubicBezTo>
                  <a:lnTo>
                    <a:pt x="81218" y="6535"/>
                  </a:lnTo>
                  <a:cubicBezTo>
                    <a:pt x="80260" y="5906"/>
                    <a:pt x="80703" y="4419"/>
                    <a:pt x="81847" y="4391"/>
                  </a:cubicBezTo>
                  <a:lnTo>
                    <a:pt x="93344" y="4148"/>
                  </a:lnTo>
                  <a:cubicBezTo>
                    <a:pt x="94445" y="4119"/>
                    <a:pt x="95789" y="3962"/>
                    <a:pt x="96232" y="2946"/>
                  </a:cubicBezTo>
                  <a:cubicBezTo>
                    <a:pt x="96461" y="2432"/>
                    <a:pt x="96389" y="1803"/>
                    <a:pt x="96647" y="1302"/>
                  </a:cubicBezTo>
                  <a:cubicBezTo>
                    <a:pt x="97090" y="458"/>
                    <a:pt x="98220" y="330"/>
                    <a:pt x="99163" y="315"/>
                  </a:cubicBezTo>
                  <a:lnTo>
                    <a:pt x="113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9"/>
            <p:cNvSpPr/>
            <p:nvPr/>
          </p:nvSpPr>
          <p:spPr>
            <a:xfrm>
              <a:off x="5616790" y="3938512"/>
              <a:ext cx="133817" cy="305591"/>
            </a:xfrm>
            <a:custGeom>
              <a:rect b="b" l="l" r="r" t="t"/>
              <a:pathLst>
                <a:path extrusionOk="0" h="17897" w="7837">
                  <a:moveTo>
                    <a:pt x="2883" y="0"/>
                  </a:moveTo>
                  <a:cubicBezTo>
                    <a:pt x="2843" y="0"/>
                    <a:pt x="2801" y="3"/>
                    <a:pt x="2760" y="10"/>
                  </a:cubicBezTo>
                  <a:cubicBezTo>
                    <a:pt x="2489" y="110"/>
                    <a:pt x="2289" y="324"/>
                    <a:pt x="2188" y="582"/>
                  </a:cubicBezTo>
                  <a:cubicBezTo>
                    <a:pt x="1945" y="1168"/>
                    <a:pt x="2045" y="1854"/>
                    <a:pt x="2274" y="2426"/>
                  </a:cubicBezTo>
                  <a:cubicBezTo>
                    <a:pt x="2460" y="2870"/>
                    <a:pt x="2703" y="3299"/>
                    <a:pt x="3003" y="3685"/>
                  </a:cubicBezTo>
                  <a:cubicBezTo>
                    <a:pt x="3003" y="4185"/>
                    <a:pt x="3032" y="4700"/>
                    <a:pt x="3089" y="5200"/>
                  </a:cubicBezTo>
                  <a:cubicBezTo>
                    <a:pt x="2746" y="4872"/>
                    <a:pt x="2446" y="4485"/>
                    <a:pt x="2188" y="4085"/>
                  </a:cubicBezTo>
                  <a:cubicBezTo>
                    <a:pt x="1902" y="3685"/>
                    <a:pt x="1488" y="3184"/>
                    <a:pt x="959" y="3170"/>
                  </a:cubicBezTo>
                  <a:cubicBezTo>
                    <a:pt x="947" y="3169"/>
                    <a:pt x="936" y="3169"/>
                    <a:pt x="925" y="3169"/>
                  </a:cubicBezTo>
                  <a:cubicBezTo>
                    <a:pt x="356" y="3169"/>
                    <a:pt x="290" y="3879"/>
                    <a:pt x="458" y="4300"/>
                  </a:cubicBezTo>
                  <a:cubicBezTo>
                    <a:pt x="687" y="4829"/>
                    <a:pt x="1230" y="5158"/>
                    <a:pt x="1731" y="5415"/>
                  </a:cubicBezTo>
                  <a:cubicBezTo>
                    <a:pt x="2188" y="5644"/>
                    <a:pt x="2660" y="5801"/>
                    <a:pt x="3161" y="5901"/>
                  </a:cubicBezTo>
                  <a:cubicBezTo>
                    <a:pt x="3189" y="6187"/>
                    <a:pt x="3218" y="6444"/>
                    <a:pt x="3261" y="6716"/>
                  </a:cubicBezTo>
                  <a:cubicBezTo>
                    <a:pt x="3332" y="7317"/>
                    <a:pt x="3432" y="7917"/>
                    <a:pt x="3547" y="8503"/>
                  </a:cubicBezTo>
                  <a:cubicBezTo>
                    <a:pt x="3032" y="8175"/>
                    <a:pt x="2646" y="7646"/>
                    <a:pt x="2289" y="7174"/>
                  </a:cubicBezTo>
                  <a:cubicBezTo>
                    <a:pt x="2088" y="6888"/>
                    <a:pt x="1860" y="6616"/>
                    <a:pt x="1588" y="6387"/>
                  </a:cubicBezTo>
                  <a:cubicBezTo>
                    <a:pt x="1375" y="6245"/>
                    <a:pt x="1122" y="6162"/>
                    <a:pt x="863" y="6162"/>
                  </a:cubicBezTo>
                  <a:cubicBezTo>
                    <a:pt x="809" y="6162"/>
                    <a:pt x="755" y="6165"/>
                    <a:pt x="701" y="6173"/>
                  </a:cubicBezTo>
                  <a:cubicBezTo>
                    <a:pt x="1" y="6287"/>
                    <a:pt x="144" y="7217"/>
                    <a:pt x="401" y="7646"/>
                  </a:cubicBezTo>
                  <a:cubicBezTo>
                    <a:pt x="730" y="8246"/>
                    <a:pt x="1359" y="8575"/>
                    <a:pt x="1988" y="8818"/>
                  </a:cubicBezTo>
                  <a:cubicBezTo>
                    <a:pt x="2517" y="9047"/>
                    <a:pt x="3104" y="9161"/>
                    <a:pt x="3690" y="9175"/>
                  </a:cubicBezTo>
                  <a:cubicBezTo>
                    <a:pt x="3876" y="10119"/>
                    <a:pt x="4119" y="11049"/>
                    <a:pt x="4390" y="11978"/>
                  </a:cubicBezTo>
                  <a:cubicBezTo>
                    <a:pt x="4276" y="11907"/>
                    <a:pt x="4162" y="11835"/>
                    <a:pt x="4062" y="11764"/>
                  </a:cubicBezTo>
                  <a:cubicBezTo>
                    <a:pt x="3904" y="11649"/>
                    <a:pt x="3761" y="11521"/>
                    <a:pt x="3647" y="11392"/>
                  </a:cubicBezTo>
                  <a:cubicBezTo>
                    <a:pt x="3447" y="11149"/>
                    <a:pt x="3289" y="10863"/>
                    <a:pt x="3089" y="10634"/>
                  </a:cubicBezTo>
                  <a:cubicBezTo>
                    <a:pt x="2807" y="10340"/>
                    <a:pt x="2409" y="10046"/>
                    <a:pt x="1975" y="10046"/>
                  </a:cubicBezTo>
                  <a:cubicBezTo>
                    <a:pt x="1881" y="10046"/>
                    <a:pt x="1785" y="10060"/>
                    <a:pt x="1688" y="10091"/>
                  </a:cubicBezTo>
                  <a:cubicBezTo>
                    <a:pt x="1159" y="10277"/>
                    <a:pt x="1188" y="10934"/>
                    <a:pt x="1488" y="11292"/>
                  </a:cubicBezTo>
                  <a:cubicBezTo>
                    <a:pt x="1674" y="11506"/>
                    <a:pt x="1888" y="11692"/>
                    <a:pt x="2131" y="11835"/>
                  </a:cubicBezTo>
                  <a:cubicBezTo>
                    <a:pt x="2360" y="12007"/>
                    <a:pt x="2603" y="12135"/>
                    <a:pt x="2875" y="12235"/>
                  </a:cubicBezTo>
                  <a:cubicBezTo>
                    <a:pt x="3161" y="12336"/>
                    <a:pt x="3461" y="12407"/>
                    <a:pt x="3761" y="12436"/>
                  </a:cubicBezTo>
                  <a:cubicBezTo>
                    <a:pt x="3904" y="12450"/>
                    <a:pt x="4062" y="12464"/>
                    <a:pt x="4219" y="12464"/>
                  </a:cubicBezTo>
                  <a:cubicBezTo>
                    <a:pt x="4319" y="12479"/>
                    <a:pt x="4433" y="12479"/>
                    <a:pt x="4533" y="12479"/>
                  </a:cubicBezTo>
                  <a:cubicBezTo>
                    <a:pt x="4591" y="12664"/>
                    <a:pt x="4648" y="12865"/>
                    <a:pt x="4705" y="13050"/>
                  </a:cubicBezTo>
                  <a:cubicBezTo>
                    <a:pt x="4834" y="13451"/>
                    <a:pt x="4977" y="13851"/>
                    <a:pt x="5134" y="14237"/>
                  </a:cubicBezTo>
                  <a:cubicBezTo>
                    <a:pt x="4891" y="14080"/>
                    <a:pt x="4662" y="13894"/>
                    <a:pt x="4462" y="13680"/>
                  </a:cubicBezTo>
                  <a:cubicBezTo>
                    <a:pt x="4305" y="13479"/>
                    <a:pt x="4133" y="13294"/>
                    <a:pt x="3933" y="13136"/>
                  </a:cubicBezTo>
                  <a:cubicBezTo>
                    <a:pt x="3761" y="12993"/>
                    <a:pt x="3547" y="12908"/>
                    <a:pt x="3332" y="12893"/>
                  </a:cubicBezTo>
                  <a:cubicBezTo>
                    <a:pt x="3271" y="12886"/>
                    <a:pt x="3210" y="12882"/>
                    <a:pt x="3148" y="12882"/>
                  </a:cubicBezTo>
                  <a:cubicBezTo>
                    <a:pt x="2981" y="12882"/>
                    <a:pt x="2814" y="12909"/>
                    <a:pt x="2646" y="12950"/>
                  </a:cubicBezTo>
                  <a:cubicBezTo>
                    <a:pt x="2217" y="13108"/>
                    <a:pt x="2188" y="13723"/>
                    <a:pt x="2460" y="14037"/>
                  </a:cubicBezTo>
                  <a:cubicBezTo>
                    <a:pt x="2760" y="14395"/>
                    <a:pt x="3275" y="14580"/>
                    <a:pt x="3704" y="14695"/>
                  </a:cubicBezTo>
                  <a:cubicBezTo>
                    <a:pt x="4193" y="14811"/>
                    <a:pt x="4694" y="14869"/>
                    <a:pt x="5196" y="14869"/>
                  </a:cubicBezTo>
                  <a:cubicBezTo>
                    <a:pt x="5251" y="14869"/>
                    <a:pt x="5307" y="14868"/>
                    <a:pt x="5363" y="14866"/>
                  </a:cubicBezTo>
                  <a:cubicBezTo>
                    <a:pt x="5370" y="14874"/>
                    <a:pt x="5377" y="14877"/>
                    <a:pt x="5382" y="14877"/>
                  </a:cubicBezTo>
                  <a:cubicBezTo>
                    <a:pt x="5388" y="14877"/>
                    <a:pt x="5391" y="14874"/>
                    <a:pt x="5391" y="14866"/>
                  </a:cubicBezTo>
                  <a:cubicBezTo>
                    <a:pt x="5720" y="15567"/>
                    <a:pt x="6121" y="16225"/>
                    <a:pt x="6607" y="16825"/>
                  </a:cubicBezTo>
                  <a:cubicBezTo>
                    <a:pt x="6821" y="17083"/>
                    <a:pt x="7036" y="17312"/>
                    <a:pt x="7279" y="17540"/>
                  </a:cubicBezTo>
                  <a:cubicBezTo>
                    <a:pt x="7336" y="17598"/>
                    <a:pt x="7393" y="17655"/>
                    <a:pt x="7465" y="17712"/>
                  </a:cubicBezTo>
                  <a:lnTo>
                    <a:pt x="7565" y="17798"/>
                  </a:lnTo>
                  <a:cubicBezTo>
                    <a:pt x="7593" y="17826"/>
                    <a:pt x="7622" y="17855"/>
                    <a:pt x="7651" y="17884"/>
                  </a:cubicBezTo>
                  <a:cubicBezTo>
                    <a:pt x="7671" y="17892"/>
                    <a:pt x="7691" y="17896"/>
                    <a:pt x="7710" y="17896"/>
                  </a:cubicBezTo>
                  <a:cubicBezTo>
                    <a:pt x="7782" y="17896"/>
                    <a:pt x="7837" y="17837"/>
                    <a:pt x="7837" y="17769"/>
                  </a:cubicBezTo>
                  <a:cubicBezTo>
                    <a:pt x="7837" y="17683"/>
                    <a:pt x="7808" y="17598"/>
                    <a:pt x="7751" y="17526"/>
                  </a:cubicBezTo>
                  <a:cubicBezTo>
                    <a:pt x="7694" y="17469"/>
                    <a:pt x="7636" y="17397"/>
                    <a:pt x="7565" y="17354"/>
                  </a:cubicBezTo>
                  <a:cubicBezTo>
                    <a:pt x="7508" y="17297"/>
                    <a:pt x="7450" y="17226"/>
                    <a:pt x="7393" y="17169"/>
                  </a:cubicBezTo>
                  <a:cubicBezTo>
                    <a:pt x="7222" y="16997"/>
                    <a:pt x="7064" y="16811"/>
                    <a:pt x="6907" y="16640"/>
                  </a:cubicBezTo>
                  <a:cubicBezTo>
                    <a:pt x="6736" y="16382"/>
                    <a:pt x="6578" y="16139"/>
                    <a:pt x="6421" y="15882"/>
                  </a:cubicBezTo>
                  <a:cubicBezTo>
                    <a:pt x="6249" y="15610"/>
                    <a:pt x="6092" y="15310"/>
                    <a:pt x="5978" y="15009"/>
                  </a:cubicBezTo>
                  <a:cubicBezTo>
                    <a:pt x="5849" y="14709"/>
                    <a:pt x="5720" y="14395"/>
                    <a:pt x="5620" y="14080"/>
                  </a:cubicBezTo>
                  <a:cubicBezTo>
                    <a:pt x="5549" y="13908"/>
                    <a:pt x="5492" y="13737"/>
                    <a:pt x="5434" y="13551"/>
                  </a:cubicBezTo>
                  <a:cubicBezTo>
                    <a:pt x="5377" y="13422"/>
                    <a:pt x="5349" y="13279"/>
                    <a:pt x="5320" y="13136"/>
                  </a:cubicBezTo>
                  <a:cubicBezTo>
                    <a:pt x="5978" y="12922"/>
                    <a:pt x="6464" y="12350"/>
                    <a:pt x="6821" y="11764"/>
                  </a:cubicBezTo>
                  <a:cubicBezTo>
                    <a:pt x="6979" y="11492"/>
                    <a:pt x="7107" y="11220"/>
                    <a:pt x="7222" y="10920"/>
                  </a:cubicBezTo>
                  <a:cubicBezTo>
                    <a:pt x="7350" y="10620"/>
                    <a:pt x="7393" y="10291"/>
                    <a:pt x="7350" y="9962"/>
                  </a:cubicBezTo>
                  <a:cubicBezTo>
                    <a:pt x="7253" y="9538"/>
                    <a:pt x="6889" y="8990"/>
                    <a:pt x="6432" y="8990"/>
                  </a:cubicBezTo>
                  <a:cubicBezTo>
                    <a:pt x="6350" y="8990"/>
                    <a:pt x="6265" y="9008"/>
                    <a:pt x="6178" y="9047"/>
                  </a:cubicBezTo>
                  <a:cubicBezTo>
                    <a:pt x="5620" y="9304"/>
                    <a:pt x="5434" y="10062"/>
                    <a:pt x="5391" y="10620"/>
                  </a:cubicBezTo>
                  <a:cubicBezTo>
                    <a:pt x="5349" y="10977"/>
                    <a:pt x="5363" y="11335"/>
                    <a:pt x="5334" y="11692"/>
                  </a:cubicBezTo>
                  <a:cubicBezTo>
                    <a:pt x="5320" y="12035"/>
                    <a:pt x="5248" y="12378"/>
                    <a:pt x="5120" y="12693"/>
                  </a:cubicBezTo>
                  <a:cubicBezTo>
                    <a:pt x="4834" y="11706"/>
                    <a:pt x="4562" y="10720"/>
                    <a:pt x="4348" y="9719"/>
                  </a:cubicBezTo>
                  <a:lnTo>
                    <a:pt x="4348" y="9676"/>
                  </a:lnTo>
                  <a:lnTo>
                    <a:pt x="4362" y="9662"/>
                  </a:lnTo>
                  <a:cubicBezTo>
                    <a:pt x="4390" y="9690"/>
                    <a:pt x="4433" y="9719"/>
                    <a:pt x="4476" y="9719"/>
                  </a:cubicBezTo>
                  <a:cubicBezTo>
                    <a:pt x="4848" y="9633"/>
                    <a:pt x="5220" y="9333"/>
                    <a:pt x="5492" y="9075"/>
                  </a:cubicBezTo>
                  <a:cubicBezTo>
                    <a:pt x="5792" y="8775"/>
                    <a:pt x="6049" y="8446"/>
                    <a:pt x="6278" y="8089"/>
                  </a:cubicBezTo>
                  <a:cubicBezTo>
                    <a:pt x="6492" y="7774"/>
                    <a:pt x="6664" y="7431"/>
                    <a:pt x="6793" y="7074"/>
                  </a:cubicBezTo>
                  <a:cubicBezTo>
                    <a:pt x="6936" y="6745"/>
                    <a:pt x="6993" y="6373"/>
                    <a:pt x="6936" y="6001"/>
                  </a:cubicBezTo>
                  <a:cubicBezTo>
                    <a:pt x="6879" y="5701"/>
                    <a:pt x="6678" y="5429"/>
                    <a:pt x="6407" y="5286"/>
                  </a:cubicBezTo>
                  <a:cubicBezTo>
                    <a:pt x="6270" y="5218"/>
                    <a:pt x="6102" y="5166"/>
                    <a:pt x="5942" y="5166"/>
                  </a:cubicBezTo>
                  <a:cubicBezTo>
                    <a:pt x="5800" y="5166"/>
                    <a:pt x="5664" y="5207"/>
                    <a:pt x="5563" y="5315"/>
                  </a:cubicBezTo>
                  <a:cubicBezTo>
                    <a:pt x="5320" y="5572"/>
                    <a:pt x="5134" y="5887"/>
                    <a:pt x="5005" y="6216"/>
                  </a:cubicBezTo>
                  <a:cubicBezTo>
                    <a:pt x="4877" y="6602"/>
                    <a:pt x="4805" y="6988"/>
                    <a:pt x="4819" y="7388"/>
                  </a:cubicBezTo>
                  <a:cubicBezTo>
                    <a:pt x="4819" y="7803"/>
                    <a:pt x="4791" y="8217"/>
                    <a:pt x="4734" y="8632"/>
                  </a:cubicBezTo>
                  <a:cubicBezTo>
                    <a:pt x="4662" y="8961"/>
                    <a:pt x="4519" y="9276"/>
                    <a:pt x="4305" y="9533"/>
                  </a:cubicBezTo>
                  <a:cubicBezTo>
                    <a:pt x="4076" y="8532"/>
                    <a:pt x="3904" y="7503"/>
                    <a:pt x="3790" y="6487"/>
                  </a:cubicBezTo>
                  <a:cubicBezTo>
                    <a:pt x="3776" y="6387"/>
                    <a:pt x="3761" y="6301"/>
                    <a:pt x="3761" y="6216"/>
                  </a:cubicBezTo>
                  <a:cubicBezTo>
                    <a:pt x="4276" y="5987"/>
                    <a:pt x="4619" y="5515"/>
                    <a:pt x="4905" y="5057"/>
                  </a:cubicBezTo>
                  <a:cubicBezTo>
                    <a:pt x="5191" y="4600"/>
                    <a:pt x="5463" y="4042"/>
                    <a:pt x="5420" y="3485"/>
                  </a:cubicBezTo>
                  <a:cubicBezTo>
                    <a:pt x="5393" y="3097"/>
                    <a:pt x="5093" y="2561"/>
                    <a:pt x="4646" y="2561"/>
                  </a:cubicBezTo>
                  <a:cubicBezTo>
                    <a:pt x="4614" y="2561"/>
                    <a:pt x="4581" y="2564"/>
                    <a:pt x="4548" y="2569"/>
                  </a:cubicBezTo>
                  <a:cubicBezTo>
                    <a:pt x="4319" y="2627"/>
                    <a:pt x="4147" y="2812"/>
                    <a:pt x="4090" y="3041"/>
                  </a:cubicBezTo>
                  <a:cubicBezTo>
                    <a:pt x="4019" y="3313"/>
                    <a:pt x="4004" y="3585"/>
                    <a:pt x="4019" y="3856"/>
                  </a:cubicBezTo>
                  <a:cubicBezTo>
                    <a:pt x="4019" y="4185"/>
                    <a:pt x="3990" y="4514"/>
                    <a:pt x="3933" y="4843"/>
                  </a:cubicBezTo>
                  <a:cubicBezTo>
                    <a:pt x="3904" y="5100"/>
                    <a:pt x="3819" y="5343"/>
                    <a:pt x="3704" y="5572"/>
                  </a:cubicBezTo>
                  <a:cubicBezTo>
                    <a:pt x="3661" y="5086"/>
                    <a:pt x="3633" y="4600"/>
                    <a:pt x="3618" y="4114"/>
                  </a:cubicBezTo>
                  <a:cubicBezTo>
                    <a:pt x="3633" y="4028"/>
                    <a:pt x="3661" y="3956"/>
                    <a:pt x="3661" y="3871"/>
                  </a:cubicBezTo>
                  <a:cubicBezTo>
                    <a:pt x="3704" y="3670"/>
                    <a:pt x="3733" y="3485"/>
                    <a:pt x="3747" y="3284"/>
                  </a:cubicBezTo>
                  <a:cubicBezTo>
                    <a:pt x="3790" y="2898"/>
                    <a:pt x="3819" y="2527"/>
                    <a:pt x="3833" y="2140"/>
                  </a:cubicBezTo>
                  <a:cubicBezTo>
                    <a:pt x="3847" y="1812"/>
                    <a:pt x="3833" y="1483"/>
                    <a:pt x="3776" y="1154"/>
                  </a:cubicBezTo>
                  <a:cubicBezTo>
                    <a:pt x="3747" y="839"/>
                    <a:pt x="3633" y="553"/>
                    <a:pt x="3461" y="296"/>
                  </a:cubicBezTo>
                  <a:cubicBezTo>
                    <a:pt x="3328" y="102"/>
                    <a:pt x="3112" y="0"/>
                    <a:pt x="28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9"/>
            <p:cNvSpPr/>
            <p:nvPr/>
          </p:nvSpPr>
          <p:spPr>
            <a:xfrm>
              <a:off x="5573336" y="4048948"/>
              <a:ext cx="146725" cy="188491"/>
            </a:xfrm>
            <a:custGeom>
              <a:rect b="b" l="l" r="r" t="t"/>
              <a:pathLst>
                <a:path extrusionOk="0" h="11039" w="8593">
                  <a:moveTo>
                    <a:pt x="1326" y="1"/>
                  </a:moveTo>
                  <a:cubicBezTo>
                    <a:pt x="1314" y="1"/>
                    <a:pt x="1301" y="2"/>
                    <a:pt x="1287" y="5"/>
                  </a:cubicBezTo>
                  <a:cubicBezTo>
                    <a:pt x="1159" y="34"/>
                    <a:pt x="1073" y="177"/>
                    <a:pt x="1016" y="277"/>
                  </a:cubicBezTo>
                  <a:cubicBezTo>
                    <a:pt x="887" y="520"/>
                    <a:pt x="844" y="791"/>
                    <a:pt x="873" y="1063"/>
                  </a:cubicBezTo>
                  <a:cubicBezTo>
                    <a:pt x="887" y="1235"/>
                    <a:pt x="930" y="1392"/>
                    <a:pt x="987" y="1549"/>
                  </a:cubicBezTo>
                  <a:cubicBezTo>
                    <a:pt x="1016" y="1649"/>
                    <a:pt x="1059" y="1764"/>
                    <a:pt x="1130" y="1864"/>
                  </a:cubicBezTo>
                  <a:cubicBezTo>
                    <a:pt x="1116" y="1892"/>
                    <a:pt x="1102" y="1921"/>
                    <a:pt x="1102" y="1935"/>
                  </a:cubicBezTo>
                  <a:cubicBezTo>
                    <a:pt x="1087" y="1978"/>
                    <a:pt x="1130" y="2021"/>
                    <a:pt x="1173" y="2021"/>
                  </a:cubicBezTo>
                  <a:cubicBezTo>
                    <a:pt x="1173" y="2178"/>
                    <a:pt x="1187" y="2336"/>
                    <a:pt x="1216" y="2493"/>
                  </a:cubicBezTo>
                  <a:lnTo>
                    <a:pt x="1159" y="2422"/>
                  </a:lnTo>
                  <a:cubicBezTo>
                    <a:pt x="1059" y="2279"/>
                    <a:pt x="944" y="2136"/>
                    <a:pt x="858" y="2021"/>
                  </a:cubicBezTo>
                  <a:cubicBezTo>
                    <a:pt x="773" y="1921"/>
                    <a:pt x="673" y="1807"/>
                    <a:pt x="572" y="1707"/>
                  </a:cubicBezTo>
                  <a:cubicBezTo>
                    <a:pt x="501" y="1606"/>
                    <a:pt x="401" y="1564"/>
                    <a:pt x="286" y="1549"/>
                  </a:cubicBezTo>
                  <a:cubicBezTo>
                    <a:pt x="1" y="1578"/>
                    <a:pt x="58" y="1950"/>
                    <a:pt x="129" y="2150"/>
                  </a:cubicBezTo>
                  <a:cubicBezTo>
                    <a:pt x="301" y="2622"/>
                    <a:pt x="730" y="2936"/>
                    <a:pt x="1245" y="2979"/>
                  </a:cubicBezTo>
                  <a:cubicBezTo>
                    <a:pt x="1259" y="2993"/>
                    <a:pt x="1273" y="3008"/>
                    <a:pt x="1287" y="3008"/>
                  </a:cubicBezTo>
                  <a:cubicBezTo>
                    <a:pt x="1345" y="3294"/>
                    <a:pt x="1430" y="3580"/>
                    <a:pt x="1516" y="3866"/>
                  </a:cubicBezTo>
                  <a:cubicBezTo>
                    <a:pt x="1459" y="3809"/>
                    <a:pt x="1402" y="3766"/>
                    <a:pt x="1345" y="3723"/>
                  </a:cubicBezTo>
                  <a:cubicBezTo>
                    <a:pt x="1216" y="3623"/>
                    <a:pt x="1102" y="3523"/>
                    <a:pt x="987" y="3422"/>
                  </a:cubicBezTo>
                  <a:cubicBezTo>
                    <a:pt x="858" y="3322"/>
                    <a:pt x="715" y="3237"/>
                    <a:pt x="572" y="3165"/>
                  </a:cubicBezTo>
                  <a:cubicBezTo>
                    <a:pt x="508" y="3144"/>
                    <a:pt x="429" y="3122"/>
                    <a:pt x="354" y="3122"/>
                  </a:cubicBezTo>
                  <a:cubicBezTo>
                    <a:pt x="279" y="3122"/>
                    <a:pt x="208" y="3144"/>
                    <a:pt x="158" y="3208"/>
                  </a:cubicBezTo>
                  <a:cubicBezTo>
                    <a:pt x="58" y="3322"/>
                    <a:pt x="158" y="3480"/>
                    <a:pt x="229" y="3580"/>
                  </a:cubicBezTo>
                  <a:cubicBezTo>
                    <a:pt x="415" y="3851"/>
                    <a:pt x="644" y="4080"/>
                    <a:pt x="916" y="4252"/>
                  </a:cubicBezTo>
                  <a:cubicBezTo>
                    <a:pt x="1202" y="4438"/>
                    <a:pt x="1516" y="4581"/>
                    <a:pt x="1845" y="4695"/>
                  </a:cubicBezTo>
                  <a:cubicBezTo>
                    <a:pt x="2031" y="5095"/>
                    <a:pt x="2245" y="5496"/>
                    <a:pt x="2489" y="5868"/>
                  </a:cubicBezTo>
                  <a:lnTo>
                    <a:pt x="2346" y="5767"/>
                  </a:lnTo>
                  <a:cubicBezTo>
                    <a:pt x="2174" y="5639"/>
                    <a:pt x="2002" y="5510"/>
                    <a:pt x="1802" y="5410"/>
                  </a:cubicBezTo>
                  <a:cubicBezTo>
                    <a:pt x="1616" y="5310"/>
                    <a:pt x="1430" y="5238"/>
                    <a:pt x="1245" y="5181"/>
                  </a:cubicBezTo>
                  <a:cubicBezTo>
                    <a:pt x="1044" y="5110"/>
                    <a:pt x="858" y="5067"/>
                    <a:pt x="658" y="5053"/>
                  </a:cubicBezTo>
                  <a:cubicBezTo>
                    <a:pt x="472" y="5053"/>
                    <a:pt x="329" y="5196"/>
                    <a:pt x="329" y="5381"/>
                  </a:cubicBezTo>
                  <a:cubicBezTo>
                    <a:pt x="358" y="5553"/>
                    <a:pt x="444" y="5710"/>
                    <a:pt x="587" y="5825"/>
                  </a:cubicBezTo>
                  <a:cubicBezTo>
                    <a:pt x="858" y="6068"/>
                    <a:pt x="1187" y="6239"/>
                    <a:pt x="1545" y="6297"/>
                  </a:cubicBezTo>
                  <a:cubicBezTo>
                    <a:pt x="1767" y="6327"/>
                    <a:pt x="1989" y="6341"/>
                    <a:pt x="2211" y="6341"/>
                  </a:cubicBezTo>
                  <a:cubicBezTo>
                    <a:pt x="2404" y="6341"/>
                    <a:pt x="2596" y="6331"/>
                    <a:pt x="2789" y="6311"/>
                  </a:cubicBezTo>
                  <a:lnTo>
                    <a:pt x="2917" y="6482"/>
                  </a:lnTo>
                  <a:cubicBezTo>
                    <a:pt x="3203" y="6854"/>
                    <a:pt x="3489" y="7226"/>
                    <a:pt x="3804" y="7583"/>
                  </a:cubicBezTo>
                  <a:cubicBezTo>
                    <a:pt x="3632" y="7512"/>
                    <a:pt x="3461" y="7440"/>
                    <a:pt x="3289" y="7383"/>
                  </a:cubicBezTo>
                  <a:cubicBezTo>
                    <a:pt x="3075" y="7312"/>
                    <a:pt x="2875" y="7269"/>
                    <a:pt x="2660" y="7255"/>
                  </a:cubicBezTo>
                  <a:cubicBezTo>
                    <a:pt x="2613" y="7248"/>
                    <a:pt x="2565" y="7244"/>
                    <a:pt x="2517" y="7244"/>
                  </a:cubicBezTo>
                  <a:cubicBezTo>
                    <a:pt x="2361" y="7244"/>
                    <a:pt x="2205" y="7282"/>
                    <a:pt x="2074" y="7369"/>
                  </a:cubicBezTo>
                  <a:cubicBezTo>
                    <a:pt x="1716" y="7655"/>
                    <a:pt x="2245" y="7998"/>
                    <a:pt x="2489" y="8141"/>
                  </a:cubicBezTo>
                  <a:cubicBezTo>
                    <a:pt x="2894" y="8362"/>
                    <a:pt x="3347" y="8483"/>
                    <a:pt x="3806" y="8483"/>
                  </a:cubicBezTo>
                  <a:cubicBezTo>
                    <a:pt x="4059" y="8483"/>
                    <a:pt x="4313" y="8446"/>
                    <a:pt x="4562" y="8370"/>
                  </a:cubicBezTo>
                  <a:cubicBezTo>
                    <a:pt x="4776" y="8599"/>
                    <a:pt x="5019" y="8799"/>
                    <a:pt x="5248" y="9013"/>
                  </a:cubicBezTo>
                  <a:cubicBezTo>
                    <a:pt x="5177" y="8999"/>
                    <a:pt x="5091" y="8985"/>
                    <a:pt x="5005" y="8970"/>
                  </a:cubicBezTo>
                  <a:cubicBezTo>
                    <a:pt x="4827" y="8949"/>
                    <a:pt x="4649" y="8936"/>
                    <a:pt x="4471" y="8936"/>
                  </a:cubicBezTo>
                  <a:cubicBezTo>
                    <a:pt x="4406" y="8936"/>
                    <a:pt x="4341" y="8938"/>
                    <a:pt x="4276" y="8942"/>
                  </a:cubicBezTo>
                  <a:cubicBezTo>
                    <a:pt x="4061" y="8942"/>
                    <a:pt x="3847" y="8956"/>
                    <a:pt x="3632" y="8999"/>
                  </a:cubicBezTo>
                  <a:cubicBezTo>
                    <a:pt x="3447" y="9013"/>
                    <a:pt x="3275" y="9128"/>
                    <a:pt x="3175" y="9299"/>
                  </a:cubicBezTo>
                  <a:cubicBezTo>
                    <a:pt x="3003" y="9657"/>
                    <a:pt x="3289" y="10000"/>
                    <a:pt x="3618" y="10129"/>
                  </a:cubicBezTo>
                  <a:cubicBezTo>
                    <a:pt x="3761" y="10170"/>
                    <a:pt x="3911" y="10192"/>
                    <a:pt x="4062" y="10192"/>
                  </a:cubicBezTo>
                  <a:cubicBezTo>
                    <a:pt x="4275" y="10192"/>
                    <a:pt x="4490" y="10149"/>
                    <a:pt x="4691" y="10057"/>
                  </a:cubicBezTo>
                  <a:cubicBezTo>
                    <a:pt x="5077" y="9886"/>
                    <a:pt x="5448" y="9685"/>
                    <a:pt x="5806" y="9471"/>
                  </a:cubicBezTo>
                  <a:cubicBezTo>
                    <a:pt x="5949" y="9585"/>
                    <a:pt x="6092" y="9700"/>
                    <a:pt x="6249" y="9800"/>
                  </a:cubicBezTo>
                  <a:cubicBezTo>
                    <a:pt x="6564" y="10029"/>
                    <a:pt x="6893" y="10257"/>
                    <a:pt x="7221" y="10457"/>
                  </a:cubicBezTo>
                  <a:cubicBezTo>
                    <a:pt x="7550" y="10672"/>
                    <a:pt x="7894" y="10872"/>
                    <a:pt x="8251" y="11029"/>
                  </a:cubicBezTo>
                  <a:cubicBezTo>
                    <a:pt x="8267" y="11036"/>
                    <a:pt x="8283" y="11039"/>
                    <a:pt x="8300" y="11039"/>
                  </a:cubicBezTo>
                  <a:cubicBezTo>
                    <a:pt x="8436" y="11039"/>
                    <a:pt x="8593" y="10849"/>
                    <a:pt x="8465" y="10772"/>
                  </a:cubicBezTo>
                  <a:cubicBezTo>
                    <a:pt x="8280" y="10658"/>
                    <a:pt x="8079" y="10558"/>
                    <a:pt x="7894" y="10443"/>
                  </a:cubicBezTo>
                  <a:cubicBezTo>
                    <a:pt x="7693" y="10343"/>
                    <a:pt x="7507" y="10229"/>
                    <a:pt x="7336" y="10114"/>
                  </a:cubicBezTo>
                  <a:cubicBezTo>
                    <a:pt x="7107" y="9971"/>
                    <a:pt x="6878" y="9814"/>
                    <a:pt x="6664" y="9671"/>
                  </a:cubicBezTo>
                  <a:cubicBezTo>
                    <a:pt x="6778" y="9271"/>
                    <a:pt x="6835" y="8856"/>
                    <a:pt x="6821" y="8456"/>
                  </a:cubicBezTo>
                  <a:cubicBezTo>
                    <a:pt x="6793" y="8112"/>
                    <a:pt x="6735" y="7741"/>
                    <a:pt x="6521" y="7469"/>
                  </a:cubicBezTo>
                  <a:cubicBezTo>
                    <a:pt x="6458" y="7380"/>
                    <a:pt x="6362" y="7335"/>
                    <a:pt x="6264" y="7335"/>
                  </a:cubicBezTo>
                  <a:cubicBezTo>
                    <a:pt x="6205" y="7335"/>
                    <a:pt x="6145" y="7351"/>
                    <a:pt x="6092" y="7383"/>
                  </a:cubicBezTo>
                  <a:cubicBezTo>
                    <a:pt x="5949" y="7469"/>
                    <a:pt x="5849" y="7626"/>
                    <a:pt x="5834" y="7812"/>
                  </a:cubicBezTo>
                  <a:cubicBezTo>
                    <a:pt x="5792" y="8198"/>
                    <a:pt x="5849" y="8584"/>
                    <a:pt x="5992" y="8942"/>
                  </a:cubicBezTo>
                  <a:cubicBezTo>
                    <a:pt x="6035" y="9056"/>
                    <a:pt x="6078" y="9171"/>
                    <a:pt x="6135" y="9271"/>
                  </a:cubicBezTo>
                  <a:cubicBezTo>
                    <a:pt x="5777" y="8999"/>
                    <a:pt x="5420" y="8699"/>
                    <a:pt x="5091" y="8398"/>
                  </a:cubicBezTo>
                  <a:cubicBezTo>
                    <a:pt x="5120" y="8384"/>
                    <a:pt x="5134" y="8370"/>
                    <a:pt x="5148" y="8356"/>
                  </a:cubicBezTo>
                  <a:cubicBezTo>
                    <a:pt x="5406" y="8027"/>
                    <a:pt x="5520" y="7626"/>
                    <a:pt x="5477" y="7226"/>
                  </a:cubicBezTo>
                  <a:cubicBezTo>
                    <a:pt x="5477" y="7026"/>
                    <a:pt x="5463" y="6840"/>
                    <a:pt x="5434" y="6640"/>
                  </a:cubicBezTo>
                  <a:cubicBezTo>
                    <a:pt x="5420" y="6468"/>
                    <a:pt x="5363" y="6297"/>
                    <a:pt x="5277" y="6139"/>
                  </a:cubicBezTo>
                  <a:cubicBezTo>
                    <a:pt x="5211" y="6047"/>
                    <a:pt x="5108" y="5893"/>
                    <a:pt x="4957" y="5893"/>
                  </a:cubicBezTo>
                  <a:cubicBezTo>
                    <a:pt x="4945" y="5893"/>
                    <a:pt x="4932" y="5894"/>
                    <a:pt x="4919" y="5896"/>
                  </a:cubicBezTo>
                  <a:cubicBezTo>
                    <a:pt x="4748" y="5925"/>
                    <a:pt x="4676" y="6111"/>
                    <a:pt x="4633" y="6239"/>
                  </a:cubicBezTo>
                  <a:cubicBezTo>
                    <a:pt x="4519" y="6582"/>
                    <a:pt x="4490" y="6954"/>
                    <a:pt x="4548" y="7312"/>
                  </a:cubicBezTo>
                  <a:cubicBezTo>
                    <a:pt x="4576" y="7555"/>
                    <a:pt x="4633" y="7798"/>
                    <a:pt x="4719" y="8027"/>
                  </a:cubicBezTo>
                  <a:cubicBezTo>
                    <a:pt x="4419" y="7741"/>
                    <a:pt x="4133" y="7426"/>
                    <a:pt x="3861" y="7112"/>
                  </a:cubicBezTo>
                  <a:cubicBezTo>
                    <a:pt x="4047" y="6897"/>
                    <a:pt x="4176" y="6640"/>
                    <a:pt x="4233" y="6354"/>
                  </a:cubicBezTo>
                  <a:cubicBezTo>
                    <a:pt x="4304" y="6011"/>
                    <a:pt x="4319" y="5667"/>
                    <a:pt x="4276" y="5338"/>
                  </a:cubicBezTo>
                  <a:cubicBezTo>
                    <a:pt x="4262" y="5224"/>
                    <a:pt x="4290" y="4995"/>
                    <a:pt x="4133" y="4981"/>
                  </a:cubicBezTo>
                  <a:cubicBezTo>
                    <a:pt x="3990" y="4981"/>
                    <a:pt x="3861" y="5053"/>
                    <a:pt x="3775" y="5153"/>
                  </a:cubicBezTo>
                  <a:cubicBezTo>
                    <a:pt x="3590" y="5381"/>
                    <a:pt x="3489" y="5653"/>
                    <a:pt x="3489" y="5953"/>
                  </a:cubicBezTo>
                  <a:cubicBezTo>
                    <a:pt x="3461" y="6211"/>
                    <a:pt x="3475" y="6468"/>
                    <a:pt x="3532" y="6725"/>
                  </a:cubicBezTo>
                  <a:cubicBezTo>
                    <a:pt x="3346" y="6482"/>
                    <a:pt x="3161" y="6239"/>
                    <a:pt x="2989" y="6011"/>
                  </a:cubicBezTo>
                  <a:cubicBezTo>
                    <a:pt x="2832" y="5782"/>
                    <a:pt x="2674" y="5539"/>
                    <a:pt x="2517" y="5296"/>
                  </a:cubicBezTo>
                  <a:cubicBezTo>
                    <a:pt x="2531" y="5281"/>
                    <a:pt x="2546" y="5267"/>
                    <a:pt x="2546" y="5253"/>
                  </a:cubicBezTo>
                  <a:cubicBezTo>
                    <a:pt x="2646" y="5138"/>
                    <a:pt x="2789" y="5095"/>
                    <a:pt x="2889" y="4981"/>
                  </a:cubicBezTo>
                  <a:cubicBezTo>
                    <a:pt x="2975" y="4838"/>
                    <a:pt x="3046" y="4695"/>
                    <a:pt x="3075" y="4538"/>
                  </a:cubicBezTo>
                  <a:cubicBezTo>
                    <a:pt x="3132" y="4380"/>
                    <a:pt x="3175" y="4209"/>
                    <a:pt x="3189" y="4037"/>
                  </a:cubicBezTo>
                  <a:cubicBezTo>
                    <a:pt x="3203" y="3937"/>
                    <a:pt x="3261" y="3694"/>
                    <a:pt x="3132" y="3651"/>
                  </a:cubicBezTo>
                  <a:cubicBezTo>
                    <a:pt x="3120" y="3648"/>
                    <a:pt x="3107" y="3647"/>
                    <a:pt x="3094" y="3647"/>
                  </a:cubicBezTo>
                  <a:cubicBezTo>
                    <a:pt x="2976" y="3647"/>
                    <a:pt x="2852" y="3760"/>
                    <a:pt x="2775" y="3837"/>
                  </a:cubicBezTo>
                  <a:cubicBezTo>
                    <a:pt x="2646" y="3951"/>
                    <a:pt x="2546" y="4080"/>
                    <a:pt x="2474" y="4237"/>
                  </a:cubicBezTo>
                  <a:cubicBezTo>
                    <a:pt x="2374" y="4466"/>
                    <a:pt x="2317" y="4709"/>
                    <a:pt x="2317" y="4952"/>
                  </a:cubicBezTo>
                  <a:cubicBezTo>
                    <a:pt x="2074" y="4538"/>
                    <a:pt x="1874" y="4109"/>
                    <a:pt x="1702" y="3666"/>
                  </a:cubicBezTo>
                  <a:cubicBezTo>
                    <a:pt x="1731" y="3637"/>
                    <a:pt x="1759" y="3623"/>
                    <a:pt x="1774" y="3623"/>
                  </a:cubicBezTo>
                  <a:cubicBezTo>
                    <a:pt x="1859" y="3580"/>
                    <a:pt x="1945" y="3537"/>
                    <a:pt x="2002" y="3465"/>
                  </a:cubicBezTo>
                  <a:cubicBezTo>
                    <a:pt x="2131" y="3294"/>
                    <a:pt x="2231" y="3108"/>
                    <a:pt x="2288" y="2908"/>
                  </a:cubicBezTo>
                  <a:cubicBezTo>
                    <a:pt x="2331" y="2808"/>
                    <a:pt x="2346" y="2693"/>
                    <a:pt x="2360" y="2579"/>
                  </a:cubicBezTo>
                  <a:cubicBezTo>
                    <a:pt x="2374" y="2479"/>
                    <a:pt x="2360" y="2393"/>
                    <a:pt x="2317" y="2307"/>
                  </a:cubicBezTo>
                  <a:cubicBezTo>
                    <a:pt x="2297" y="2282"/>
                    <a:pt x="2273" y="2272"/>
                    <a:pt x="2245" y="2272"/>
                  </a:cubicBezTo>
                  <a:cubicBezTo>
                    <a:pt x="2129" y="2272"/>
                    <a:pt x="1960" y="2450"/>
                    <a:pt x="1902" y="2507"/>
                  </a:cubicBezTo>
                  <a:cubicBezTo>
                    <a:pt x="1716" y="2679"/>
                    <a:pt x="1588" y="2908"/>
                    <a:pt x="1545" y="3165"/>
                  </a:cubicBezTo>
                  <a:cubicBezTo>
                    <a:pt x="1416" y="2765"/>
                    <a:pt x="1330" y="2364"/>
                    <a:pt x="1273" y="1950"/>
                  </a:cubicBezTo>
                  <a:cubicBezTo>
                    <a:pt x="1287" y="1935"/>
                    <a:pt x="1287" y="1935"/>
                    <a:pt x="1287" y="1921"/>
                  </a:cubicBezTo>
                  <a:cubicBezTo>
                    <a:pt x="1359" y="1778"/>
                    <a:pt x="1459" y="1649"/>
                    <a:pt x="1516" y="1478"/>
                  </a:cubicBezTo>
                  <a:cubicBezTo>
                    <a:pt x="1573" y="1335"/>
                    <a:pt x="1602" y="1178"/>
                    <a:pt x="1616" y="1035"/>
                  </a:cubicBezTo>
                  <a:cubicBezTo>
                    <a:pt x="1645" y="749"/>
                    <a:pt x="1616" y="463"/>
                    <a:pt x="1516" y="191"/>
                  </a:cubicBezTo>
                  <a:cubicBezTo>
                    <a:pt x="1491" y="101"/>
                    <a:pt x="1431" y="1"/>
                    <a:pt x="1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9"/>
            <p:cNvSpPr/>
            <p:nvPr/>
          </p:nvSpPr>
          <p:spPr>
            <a:xfrm>
              <a:off x="6623143" y="3938273"/>
              <a:ext cx="134073" cy="305830"/>
            </a:xfrm>
            <a:custGeom>
              <a:rect b="b" l="l" r="r" t="t"/>
              <a:pathLst>
                <a:path extrusionOk="0" h="17911" w="7852">
                  <a:moveTo>
                    <a:pt x="2874" y="1"/>
                  </a:moveTo>
                  <a:cubicBezTo>
                    <a:pt x="2837" y="1"/>
                    <a:pt x="2799" y="4"/>
                    <a:pt x="2761" y="10"/>
                  </a:cubicBezTo>
                  <a:cubicBezTo>
                    <a:pt x="2503" y="110"/>
                    <a:pt x="2289" y="324"/>
                    <a:pt x="2203" y="582"/>
                  </a:cubicBezTo>
                  <a:cubicBezTo>
                    <a:pt x="1960" y="1168"/>
                    <a:pt x="2046" y="1854"/>
                    <a:pt x="2274" y="2426"/>
                  </a:cubicBezTo>
                  <a:cubicBezTo>
                    <a:pt x="2460" y="2884"/>
                    <a:pt x="2703" y="3298"/>
                    <a:pt x="3004" y="3684"/>
                  </a:cubicBezTo>
                  <a:cubicBezTo>
                    <a:pt x="3018" y="4185"/>
                    <a:pt x="3047" y="4700"/>
                    <a:pt x="3090" y="5214"/>
                  </a:cubicBezTo>
                  <a:cubicBezTo>
                    <a:pt x="2746" y="4871"/>
                    <a:pt x="2446" y="4485"/>
                    <a:pt x="2189" y="4085"/>
                  </a:cubicBezTo>
                  <a:cubicBezTo>
                    <a:pt x="1903" y="3684"/>
                    <a:pt x="1488" y="3184"/>
                    <a:pt x="959" y="3170"/>
                  </a:cubicBezTo>
                  <a:cubicBezTo>
                    <a:pt x="947" y="3169"/>
                    <a:pt x="936" y="3169"/>
                    <a:pt x="925" y="3169"/>
                  </a:cubicBezTo>
                  <a:cubicBezTo>
                    <a:pt x="356" y="3169"/>
                    <a:pt x="290" y="3879"/>
                    <a:pt x="459" y="4299"/>
                  </a:cubicBezTo>
                  <a:cubicBezTo>
                    <a:pt x="687" y="4843"/>
                    <a:pt x="1231" y="5157"/>
                    <a:pt x="1731" y="5415"/>
                  </a:cubicBezTo>
                  <a:cubicBezTo>
                    <a:pt x="2189" y="5643"/>
                    <a:pt x="2661" y="5801"/>
                    <a:pt x="3161" y="5901"/>
                  </a:cubicBezTo>
                  <a:cubicBezTo>
                    <a:pt x="3190" y="6187"/>
                    <a:pt x="3218" y="6458"/>
                    <a:pt x="3261" y="6730"/>
                  </a:cubicBezTo>
                  <a:cubicBezTo>
                    <a:pt x="3333" y="7316"/>
                    <a:pt x="3433" y="7917"/>
                    <a:pt x="3547" y="8517"/>
                  </a:cubicBezTo>
                  <a:cubicBezTo>
                    <a:pt x="3032" y="8174"/>
                    <a:pt x="2646" y="7645"/>
                    <a:pt x="2289" y="7173"/>
                  </a:cubicBezTo>
                  <a:cubicBezTo>
                    <a:pt x="2089" y="6887"/>
                    <a:pt x="1860" y="6630"/>
                    <a:pt x="1588" y="6401"/>
                  </a:cubicBezTo>
                  <a:cubicBezTo>
                    <a:pt x="1374" y="6247"/>
                    <a:pt x="1121" y="6162"/>
                    <a:pt x="862" y="6162"/>
                  </a:cubicBezTo>
                  <a:cubicBezTo>
                    <a:pt x="808" y="6162"/>
                    <a:pt x="755" y="6165"/>
                    <a:pt x="702" y="6172"/>
                  </a:cubicBezTo>
                  <a:cubicBezTo>
                    <a:pt x="1" y="6287"/>
                    <a:pt x="144" y="7216"/>
                    <a:pt x="401" y="7645"/>
                  </a:cubicBezTo>
                  <a:cubicBezTo>
                    <a:pt x="730" y="8246"/>
                    <a:pt x="1359" y="8575"/>
                    <a:pt x="1989" y="8818"/>
                  </a:cubicBezTo>
                  <a:cubicBezTo>
                    <a:pt x="2518" y="9047"/>
                    <a:pt x="3104" y="9161"/>
                    <a:pt x="3690" y="9175"/>
                  </a:cubicBezTo>
                  <a:cubicBezTo>
                    <a:pt x="3890" y="10119"/>
                    <a:pt x="4119" y="11048"/>
                    <a:pt x="4391" y="11978"/>
                  </a:cubicBezTo>
                  <a:cubicBezTo>
                    <a:pt x="4276" y="11906"/>
                    <a:pt x="4162" y="11835"/>
                    <a:pt x="4062" y="11763"/>
                  </a:cubicBezTo>
                  <a:cubicBezTo>
                    <a:pt x="3905" y="11649"/>
                    <a:pt x="3776" y="11535"/>
                    <a:pt x="3647" y="11392"/>
                  </a:cubicBezTo>
                  <a:cubicBezTo>
                    <a:pt x="3433" y="11148"/>
                    <a:pt x="3290" y="10862"/>
                    <a:pt x="3075" y="10634"/>
                  </a:cubicBezTo>
                  <a:cubicBezTo>
                    <a:pt x="2805" y="10340"/>
                    <a:pt x="2409" y="10046"/>
                    <a:pt x="1975" y="10046"/>
                  </a:cubicBezTo>
                  <a:cubicBezTo>
                    <a:pt x="1881" y="10046"/>
                    <a:pt x="1785" y="10060"/>
                    <a:pt x="1688" y="10090"/>
                  </a:cubicBezTo>
                  <a:cubicBezTo>
                    <a:pt x="1145" y="10262"/>
                    <a:pt x="1188" y="10934"/>
                    <a:pt x="1488" y="11291"/>
                  </a:cubicBezTo>
                  <a:cubicBezTo>
                    <a:pt x="1674" y="11506"/>
                    <a:pt x="1888" y="11692"/>
                    <a:pt x="2131" y="11849"/>
                  </a:cubicBezTo>
                  <a:cubicBezTo>
                    <a:pt x="2360" y="12006"/>
                    <a:pt x="2618" y="12135"/>
                    <a:pt x="2875" y="12235"/>
                  </a:cubicBezTo>
                  <a:cubicBezTo>
                    <a:pt x="3161" y="12335"/>
                    <a:pt x="3461" y="12407"/>
                    <a:pt x="3762" y="12435"/>
                  </a:cubicBezTo>
                  <a:cubicBezTo>
                    <a:pt x="3919" y="12450"/>
                    <a:pt x="4062" y="12464"/>
                    <a:pt x="4219" y="12464"/>
                  </a:cubicBezTo>
                  <a:cubicBezTo>
                    <a:pt x="4300" y="12474"/>
                    <a:pt x="4374" y="12484"/>
                    <a:pt x="4445" y="12484"/>
                  </a:cubicBezTo>
                  <a:cubicBezTo>
                    <a:pt x="4475" y="12484"/>
                    <a:pt x="4504" y="12482"/>
                    <a:pt x="4534" y="12478"/>
                  </a:cubicBezTo>
                  <a:cubicBezTo>
                    <a:pt x="4591" y="12664"/>
                    <a:pt x="4648" y="12864"/>
                    <a:pt x="4720" y="13050"/>
                  </a:cubicBezTo>
                  <a:cubicBezTo>
                    <a:pt x="4848" y="13451"/>
                    <a:pt x="4977" y="13851"/>
                    <a:pt x="5134" y="14237"/>
                  </a:cubicBezTo>
                  <a:cubicBezTo>
                    <a:pt x="4891" y="14080"/>
                    <a:pt x="4662" y="13894"/>
                    <a:pt x="4462" y="13679"/>
                  </a:cubicBezTo>
                  <a:cubicBezTo>
                    <a:pt x="4305" y="13479"/>
                    <a:pt x="4133" y="13293"/>
                    <a:pt x="3947" y="13136"/>
                  </a:cubicBezTo>
                  <a:cubicBezTo>
                    <a:pt x="3762" y="13007"/>
                    <a:pt x="3561" y="12922"/>
                    <a:pt x="3333" y="12907"/>
                  </a:cubicBezTo>
                  <a:cubicBezTo>
                    <a:pt x="3275" y="12900"/>
                    <a:pt x="3217" y="12896"/>
                    <a:pt x="3157" y="12896"/>
                  </a:cubicBezTo>
                  <a:cubicBezTo>
                    <a:pt x="2996" y="12896"/>
                    <a:pt x="2828" y="12923"/>
                    <a:pt x="2661" y="12964"/>
                  </a:cubicBezTo>
                  <a:cubicBezTo>
                    <a:pt x="2232" y="13122"/>
                    <a:pt x="2203" y="13737"/>
                    <a:pt x="2460" y="14051"/>
                  </a:cubicBezTo>
                  <a:cubicBezTo>
                    <a:pt x="2761" y="14409"/>
                    <a:pt x="3275" y="14594"/>
                    <a:pt x="3719" y="14709"/>
                  </a:cubicBezTo>
                  <a:cubicBezTo>
                    <a:pt x="4208" y="14825"/>
                    <a:pt x="4708" y="14883"/>
                    <a:pt x="5200" y="14883"/>
                  </a:cubicBezTo>
                  <a:cubicBezTo>
                    <a:pt x="5254" y="14883"/>
                    <a:pt x="5309" y="14882"/>
                    <a:pt x="5363" y="14880"/>
                  </a:cubicBezTo>
                  <a:cubicBezTo>
                    <a:pt x="5370" y="14888"/>
                    <a:pt x="5377" y="14891"/>
                    <a:pt x="5384" y="14891"/>
                  </a:cubicBezTo>
                  <a:cubicBezTo>
                    <a:pt x="5392" y="14891"/>
                    <a:pt x="5399" y="14888"/>
                    <a:pt x="5406" y="14880"/>
                  </a:cubicBezTo>
                  <a:cubicBezTo>
                    <a:pt x="5721" y="15581"/>
                    <a:pt x="6135" y="16239"/>
                    <a:pt x="6621" y="16839"/>
                  </a:cubicBezTo>
                  <a:cubicBezTo>
                    <a:pt x="6822" y="17097"/>
                    <a:pt x="7050" y="17326"/>
                    <a:pt x="7293" y="17554"/>
                  </a:cubicBezTo>
                  <a:cubicBezTo>
                    <a:pt x="7351" y="17612"/>
                    <a:pt x="7408" y="17669"/>
                    <a:pt x="7465" y="17726"/>
                  </a:cubicBezTo>
                  <a:lnTo>
                    <a:pt x="7565" y="17812"/>
                  </a:lnTo>
                  <a:cubicBezTo>
                    <a:pt x="7594" y="17840"/>
                    <a:pt x="7637" y="17869"/>
                    <a:pt x="7665" y="17898"/>
                  </a:cubicBezTo>
                  <a:cubicBezTo>
                    <a:pt x="7686" y="17906"/>
                    <a:pt x="7705" y="17910"/>
                    <a:pt x="7723" y="17910"/>
                  </a:cubicBezTo>
                  <a:cubicBezTo>
                    <a:pt x="7792" y="17910"/>
                    <a:pt x="7837" y="17851"/>
                    <a:pt x="7837" y="17783"/>
                  </a:cubicBezTo>
                  <a:cubicBezTo>
                    <a:pt x="7851" y="17697"/>
                    <a:pt x="7822" y="17612"/>
                    <a:pt x="7751" y="17540"/>
                  </a:cubicBezTo>
                  <a:cubicBezTo>
                    <a:pt x="7708" y="17483"/>
                    <a:pt x="7637" y="17411"/>
                    <a:pt x="7579" y="17368"/>
                  </a:cubicBezTo>
                  <a:cubicBezTo>
                    <a:pt x="7522" y="17311"/>
                    <a:pt x="7465" y="17240"/>
                    <a:pt x="7394" y="17183"/>
                  </a:cubicBezTo>
                  <a:cubicBezTo>
                    <a:pt x="7236" y="17011"/>
                    <a:pt x="7065" y="16825"/>
                    <a:pt x="6907" y="16654"/>
                  </a:cubicBezTo>
                  <a:cubicBezTo>
                    <a:pt x="6736" y="16396"/>
                    <a:pt x="6578" y="16153"/>
                    <a:pt x="6421" y="15896"/>
                  </a:cubicBezTo>
                  <a:cubicBezTo>
                    <a:pt x="6250" y="15624"/>
                    <a:pt x="6107" y="15324"/>
                    <a:pt x="5978" y="15023"/>
                  </a:cubicBezTo>
                  <a:cubicBezTo>
                    <a:pt x="5849" y="14723"/>
                    <a:pt x="5735" y="14409"/>
                    <a:pt x="5620" y="14094"/>
                  </a:cubicBezTo>
                  <a:cubicBezTo>
                    <a:pt x="5563" y="13922"/>
                    <a:pt x="5506" y="13751"/>
                    <a:pt x="5449" y="13565"/>
                  </a:cubicBezTo>
                  <a:cubicBezTo>
                    <a:pt x="5392" y="13436"/>
                    <a:pt x="5349" y="13293"/>
                    <a:pt x="5334" y="13150"/>
                  </a:cubicBezTo>
                  <a:cubicBezTo>
                    <a:pt x="5992" y="12936"/>
                    <a:pt x="6464" y="12364"/>
                    <a:pt x="6822" y="11778"/>
                  </a:cubicBezTo>
                  <a:cubicBezTo>
                    <a:pt x="6979" y="11506"/>
                    <a:pt x="7122" y="11234"/>
                    <a:pt x="7222" y="10934"/>
                  </a:cubicBezTo>
                  <a:cubicBezTo>
                    <a:pt x="7365" y="10634"/>
                    <a:pt x="7408" y="10305"/>
                    <a:pt x="7351" y="9976"/>
                  </a:cubicBezTo>
                  <a:cubicBezTo>
                    <a:pt x="7266" y="9552"/>
                    <a:pt x="6903" y="9004"/>
                    <a:pt x="6446" y="9004"/>
                  </a:cubicBezTo>
                  <a:cubicBezTo>
                    <a:pt x="6364" y="9004"/>
                    <a:pt x="6279" y="9022"/>
                    <a:pt x="6192" y="9061"/>
                  </a:cubicBezTo>
                  <a:cubicBezTo>
                    <a:pt x="5620" y="9318"/>
                    <a:pt x="5449" y="10076"/>
                    <a:pt x="5406" y="10634"/>
                  </a:cubicBezTo>
                  <a:cubicBezTo>
                    <a:pt x="5363" y="10991"/>
                    <a:pt x="5363" y="11349"/>
                    <a:pt x="5349" y="11706"/>
                  </a:cubicBezTo>
                  <a:cubicBezTo>
                    <a:pt x="5334" y="12049"/>
                    <a:pt x="5263" y="12392"/>
                    <a:pt x="5134" y="12707"/>
                  </a:cubicBezTo>
                  <a:cubicBezTo>
                    <a:pt x="4848" y="11720"/>
                    <a:pt x="4577" y="10734"/>
                    <a:pt x="4348" y="9733"/>
                  </a:cubicBezTo>
                  <a:cubicBezTo>
                    <a:pt x="4348" y="9719"/>
                    <a:pt x="4348" y="9704"/>
                    <a:pt x="4348" y="9690"/>
                  </a:cubicBezTo>
                  <a:lnTo>
                    <a:pt x="4362" y="9676"/>
                  </a:lnTo>
                  <a:cubicBezTo>
                    <a:pt x="4391" y="9704"/>
                    <a:pt x="4434" y="9733"/>
                    <a:pt x="4477" y="9733"/>
                  </a:cubicBezTo>
                  <a:cubicBezTo>
                    <a:pt x="4848" y="9647"/>
                    <a:pt x="5220" y="9347"/>
                    <a:pt x="5506" y="9089"/>
                  </a:cubicBezTo>
                  <a:cubicBezTo>
                    <a:pt x="5792" y="8789"/>
                    <a:pt x="6049" y="8460"/>
                    <a:pt x="6278" y="8103"/>
                  </a:cubicBezTo>
                  <a:cubicBezTo>
                    <a:pt x="6493" y="7788"/>
                    <a:pt x="6664" y="7445"/>
                    <a:pt x="6807" y="7088"/>
                  </a:cubicBezTo>
                  <a:cubicBezTo>
                    <a:pt x="6950" y="6744"/>
                    <a:pt x="6993" y="6373"/>
                    <a:pt x="6936" y="6015"/>
                  </a:cubicBezTo>
                  <a:cubicBezTo>
                    <a:pt x="6879" y="5701"/>
                    <a:pt x="6679" y="5443"/>
                    <a:pt x="6407" y="5300"/>
                  </a:cubicBezTo>
                  <a:cubicBezTo>
                    <a:pt x="6271" y="5224"/>
                    <a:pt x="6102" y="5173"/>
                    <a:pt x="5942" y="5173"/>
                  </a:cubicBezTo>
                  <a:cubicBezTo>
                    <a:pt x="5800" y="5173"/>
                    <a:pt x="5664" y="5214"/>
                    <a:pt x="5563" y="5314"/>
                  </a:cubicBezTo>
                  <a:cubicBezTo>
                    <a:pt x="5320" y="5586"/>
                    <a:pt x="5134" y="5886"/>
                    <a:pt x="5006" y="6230"/>
                  </a:cubicBezTo>
                  <a:cubicBezTo>
                    <a:pt x="4877" y="6601"/>
                    <a:pt x="4820" y="7002"/>
                    <a:pt x="4820" y="7388"/>
                  </a:cubicBezTo>
                  <a:cubicBezTo>
                    <a:pt x="4820" y="7803"/>
                    <a:pt x="4791" y="8217"/>
                    <a:pt x="4734" y="8632"/>
                  </a:cubicBezTo>
                  <a:cubicBezTo>
                    <a:pt x="4662" y="8961"/>
                    <a:pt x="4519" y="9275"/>
                    <a:pt x="4305" y="9547"/>
                  </a:cubicBezTo>
                  <a:cubicBezTo>
                    <a:pt x="4090" y="8532"/>
                    <a:pt x="3919" y="7517"/>
                    <a:pt x="3790" y="6487"/>
                  </a:cubicBezTo>
                  <a:cubicBezTo>
                    <a:pt x="3776" y="6387"/>
                    <a:pt x="3776" y="6301"/>
                    <a:pt x="3762" y="6215"/>
                  </a:cubicBezTo>
                  <a:cubicBezTo>
                    <a:pt x="4276" y="5987"/>
                    <a:pt x="4620" y="5529"/>
                    <a:pt x="4905" y="5057"/>
                  </a:cubicBezTo>
                  <a:cubicBezTo>
                    <a:pt x="5191" y="4600"/>
                    <a:pt x="5463" y="4042"/>
                    <a:pt x="5420" y="3484"/>
                  </a:cubicBezTo>
                  <a:cubicBezTo>
                    <a:pt x="5394" y="3097"/>
                    <a:pt x="5093" y="2561"/>
                    <a:pt x="4646" y="2561"/>
                  </a:cubicBezTo>
                  <a:cubicBezTo>
                    <a:pt x="4614" y="2561"/>
                    <a:pt x="4581" y="2563"/>
                    <a:pt x="4548" y="2569"/>
                  </a:cubicBezTo>
                  <a:cubicBezTo>
                    <a:pt x="4319" y="2641"/>
                    <a:pt x="4148" y="2812"/>
                    <a:pt x="4090" y="3055"/>
                  </a:cubicBezTo>
                  <a:cubicBezTo>
                    <a:pt x="4033" y="3313"/>
                    <a:pt x="4005" y="3584"/>
                    <a:pt x="4019" y="3870"/>
                  </a:cubicBezTo>
                  <a:cubicBezTo>
                    <a:pt x="4033" y="4185"/>
                    <a:pt x="3990" y="4514"/>
                    <a:pt x="3933" y="4843"/>
                  </a:cubicBezTo>
                  <a:cubicBezTo>
                    <a:pt x="3905" y="5100"/>
                    <a:pt x="3819" y="5343"/>
                    <a:pt x="3704" y="5572"/>
                  </a:cubicBezTo>
                  <a:cubicBezTo>
                    <a:pt x="3661" y="5086"/>
                    <a:pt x="3633" y="4600"/>
                    <a:pt x="3619" y="4113"/>
                  </a:cubicBezTo>
                  <a:cubicBezTo>
                    <a:pt x="3633" y="4042"/>
                    <a:pt x="3661" y="3956"/>
                    <a:pt x="3661" y="3870"/>
                  </a:cubicBezTo>
                  <a:cubicBezTo>
                    <a:pt x="3704" y="3670"/>
                    <a:pt x="3733" y="3484"/>
                    <a:pt x="3747" y="3284"/>
                  </a:cubicBezTo>
                  <a:cubicBezTo>
                    <a:pt x="3790" y="2912"/>
                    <a:pt x="3819" y="2526"/>
                    <a:pt x="3833" y="2154"/>
                  </a:cubicBezTo>
                  <a:cubicBezTo>
                    <a:pt x="3847" y="1811"/>
                    <a:pt x="3833" y="1482"/>
                    <a:pt x="3776" y="1154"/>
                  </a:cubicBezTo>
                  <a:cubicBezTo>
                    <a:pt x="3747" y="853"/>
                    <a:pt x="3633" y="553"/>
                    <a:pt x="3461" y="296"/>
                  </a:cubicBezTo>
                  <a:cubicBezTo>
                    <a:pt x="3326" y="111"/>
                    <a:pt x="3106" y="1"/>
                    <a:pt x="2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9"/>
            <p:cNvSpPr/>
            <p:nvPr/>
          </p:nvSpPr>
          <p:spPr>
            <a:xfrm>
              <a:off x="6579689" y="4049187"/>
              <a:ext cx="146760" cy="188252"/>
            </a:xfrm>
            <a:custGeom>
              <a:rect b="b" l="l" r="r" t="t"/>
              <a:pathLst>
                <a:path extrusionOk="0" h="11025" w="8595">
                  <a:moveTo>
                    <a:pt x="1327" y="1"/>
                  </a:moveTo>
                  <a:cubicBezTo>
                    <a:pt x="1314" y="1"/>
                    <a:pt x="1301" y="2"/>
                    <a:pt x="1288" y="5"/>
                  </a:cubicBezTo>
                  <a:cubicBezTo>
                    <a:pt x="1159" y="34"/>
                    <a:pt x="1073" y="177"/>
                    <a:pt x="1016" y="277"/>
                  </a:cubicBezTo>
                  <a:cubicBezTo>
                    <a:pt x="887" y="534"/>
                    <a:pt x="844" y="806"/>
                    <a:pt x="873" y="1063"/>
                  </a:cubicBezTo>
                  <a:cubicBezTo>
                    <a:pt x="902" y="1235"/>
                    <a:pt x="930" y="1392"/>
                    <a:pt x="987" y="1550"/>
                  </a:cubicBezTo>
                  <a:cubicBezTo>
                    <a:pt x="1016" y="1664"/>
                    <a:pt x="1073" y="1764"/>
                    <a:pt x="1130" y="1864"/>
                  </a:cubicBezTo>
                  <a:cubicBezTo>
                    <a:pt x="1116" y="1893"/>
                    <a:pt x="1102" y="1921"/>
                    <a:pt x="1102" y="1936"/>
                  </a:cubicBezTo>
                  <a:cubicBezTo>
                    <a:pt x="1087" y="1979"/>
                    <a:pt x="1130" y="2021"/>
                    <a:pt x="1173" y="2021"/>
                  </a:cubicBezTo>
                  <a:cubicBezTo>
                    <a:pt x="1188" y="2179"/>
                    <a:pt x="1202" y="2336"/>
                    <a:pt x="1216" y="2493"/>
                  </a:cubicBezTo>
                  <a:lnTo>
                    <a:pt x="1159" y="2422"/>
                  </a:lnTo>
                  <a:cubicBezTo>
                    <a:pt x="1073" y="2279"/>
                    <a:pt x="944" y="2136"/>
                    <a:pt x="859" y="2021"/>
                  </a:cubicBezTo>
                  <a:cubicBezTo>
                    <a:pt x="773" y="1921"/>
                    <a:pt x="673" y="1807"/>
                    <a:pt x="587" y="1707"/>
                  </a:cubicBezTo>
                  <a:cubicBezTo>
                    <a:pt x="515" y="1621"/>
                    <a:pt x="401" y="1564"/>
                    <a:pt x="287" y="1550"/>
                  </a:cubicBezTo>
                  <a:cubicBezTo>
                    <a:pt x="1" y="1578"/>
                    <a:pt x="58" y="1950"/>
                    <a:pt x="129" y="2150"/>
                  </a:cubicBezTo>
                  <a:cubicBezTo>
                    <a:pt x="315" y="2608"/>
                    <a:pt x="744" y="2922"/>
                    <a:pt x="1245" y="2965"/>
                  </a:cubicBezTo>
                  <a:cubicBezTo>
                    <a:pt x="1259" y="2979"/>
                    <a:pt x="1273" y="2979"/>
                    <a:pt x="1302" y="2979"/>
                  </a:cubicBezTo>
                  <a:cubicBezTo>
                    <a:pt x="1359" y="3280"/>
                    <a:pt x="1431" y="3566"/>
                    <a:pt x="1516" y="3837"/>
                  </a:cubicBezTo>
                  <a:cubicBezTo>
                    <a:pt x="1459" y="3795"/>
                    <a:pt x="1402" y="3752"/>
                    <a:pt x="1345" y="3709"/>
                  </a:cubicBezTo>
                  <a:cubicBezTo>
                    <a:pt x="1216" y="3609"/>
                    <a:pt x="1102" y="3509"/>
                    <a:pt x="987" y="3408"/>
                  </a:cubicBezTo>
                  <a:cubicBezTo>
                    <a:pt x="859" y="3294"/>
                    <a:pt x="730" y="3208"/>
                    <a:pt x="573" y="3151"/>
                  </a:cubicBezTo>
                  <a:cubicBezTo>
                    <a:pt x="505" y="3129"/>
                    <a:pt x="423" y="3106"/>
                    <a:pt x="345" y="3106"/>
                  </a:cubicBezTo>
                  <a:cubicBezTo>
                    <a:pt x="273" y="3106"/>
                    <a:pt x="206" y="3125"/>
                    <a:pt x="158" y="3180"/>
                  </a:cubicBezTo>
                  <a:cubicBezTo>
                    <a:pt x="58" y="3308"/>
                    <a:pt x="158" y="3451"/>
                    <a:pt x="230" y="3566"/>
                  </a:cubicBezTo>
                  <a:cubicBezTo>
                    <a:pt x="415" y="3837"/>
                    <a:pt x="644" y="4066"/>
                    <a:pt x="916" y="4238"/>
                  </a:cubicBezTo>
                  <a:cubicBezTo>
                    <a:pt x="1202" y="4424"/>
                    <a:pt x="1516" y="4567"/>
                    <a:pt x="1845" y="4667"/>
                  </a:cubicBezTo>
                  <a:cubicBezTo>
                    <a:pt x="2031" y="5081"/>
                    <a:pt x="2246" y="5467"/>
                    <a:pt x="2489" y="5854"/>
                  </a:cubicBezTo>
                  <a:lnTo>
                    <a:pt x="2360" y="5753"/>
                  </a:lnTo>
                  <a:cubicBezTo>
                    <a:pt x="2174" y="5610"/>
                    <a:pt x="2003" y="5496"/>
                    <a:pt x="1802" y="5396"/>
                  </a:cubicBezTo>
                  <a:cubicBezTo>
                    <a:pt x="1631" y="5296"/>
                    <a:pt x="1445" y="5224"/>
                    <a:pt x="1245" y="5167"/>
                  </a:cubicBezTo>
                  <a:cubicBezTo>
                    <a:pt x="1059" y="5096"/>
                    <a:pt x="859" y="5053"/>
                    <a:pt x="673" y="5039"/>
                  </a:cubicBezTo>
                  <a:cubicBezTo>
                    <a:pt x="487" y="5039"/>
                    <a:pt x="330" y="5182"/>
                    <a:pt x="330" y="5367"/>
                  </a:cubicBezTo>
                  <a:cubicBezTo>
                    <a:pt x="358" y="5539"/>
                    <a:pt x="458" y="5711"/>
                    <a:pt x="587" y="5825"/>
                  </a:cubicBezTo>
                  <a:cubicBezTo>
                    <a:pt x="859" y="6068"/>
                    <a:pt x="1188" y="6225"/>
                    <a:pt x="1545" y="6283"/>
                  </a:cubicBezTo>
                  <a:cubicBezTo>
                    <a:pt x="1778" y="6315"/>
                    <a:pt x="2011" y="6333"/>
                    <a:pt x="2246" y="6333"/>
                  </a:cubicBezTo>
                  <a:cubicBezTo>
                    <a:pt x="2430" y="6333"/>
                    <a:pt x="2615" y="6322"/>
                    <a:pt x="2803" y="6297"/>
                  </a:cubicBezTo>
                  <a:lnTo>
                    <a:pt x="2918" y="6468"/>
                  </a:lnTo>
                  <a:cubicBezTo>
                    <a:pt x="3204" y="6854"/>
                    <a:pt x="3490" y="7226"/>
                    <a:pt x="3804" y="7584"/>
                  </a:cubicBezTo>
                  <a:cubicBezTo>
                    <a:pt x="3633" y="7498"/>
                    <a:pt x="3461" y="7426"/>
                    <a:pt x="3289" y="7369"/>
                  </a:cubicBezTo>
                  <a:cubicBezTo>
                    <a:pt x="3089" y="7298"/>
                    <a:pt x="2875" y="7255"/>
                    <a:pt x="2660" y="7241"/>
                  </a:cubicBezTo>
                  <a:cubicBezTo>
                    <a:pt x="2619" y="7235"/>
                    <a:pt x="2579" y="7232"/>
                    <a:pt x="2538" y="7232"/>
                  </a:cubicBezTo>
                  <a:cubicBezTo>
                    <a:pt x="2379" y="7232"/>
                    <a:pt x="2222" y="7275"/>
                    <a:pt x="2074" y="7355"/>
                  </a:cubicBezTo>
                  <a:cubicBezTo>
                    <a:pt x="1717" y="7641"/>
                    <a:pt x="2246" y="7998"/>
                    <a:pt x="2489" y="8127"/>
                  </a:cubicBezTo>
                  <a:cubicBezTo>
                    <a:pt x="2896" y="8358"/>
                    <a:pt x="3351" y="8476"/>
                    <a:pt x="3811" y="8476"/>
                  </a:cubicBezTo>
                  <a:cubicBezTo>
                    <a:pt x="4062" y="8476"/>
                    <a:pt x="4315" y="8441"/>
                    <a:pt x="4562" y="8370"/>
                  </a:cubicBezTo>
                  <a:cubicBezTo>
                    <a:pt x="4791" y="8585"/>
                    <a:pt x="5020" y="8799"/>
                    <a:pt x="5263" y="8999"/>
                  </a:cubicBezTo>
                  <a:cubicBezTo>
                    <a:pt x="5177" y="8985"/>
                    <a:pt x="5091" y="8971"/>
                    <a:pt x="5005" y="8956"/>
                  </a:cubicBezTo>
                  <a:cubicBezTo>
                    <a:pt x="4762" y="8942"/>
                    <a:pt x="4519" y="8928"/>
                    <a:pt x="4290" y="8928"/>
                  </a:cubicBezTo>
                  <a:cubicBezTo>
                    <a:pt x="4062" y="8928"/>
                    <a:pt x="3847" y="8956"/>
                    <a:pt x="3633" y="8985"/>
                  </a:cubicBezTo>
                  <a:cubicBezTo>
                    <a:pt x="3447" y="9014"/>
                    <a:pt x="3275" y="9114"/>
                    <a:pt x="3189" y="9285"/>
                  </a:cubicBezTo>
                  <a:cubicBezTo>
                    <a:pt x="3004" y="9643"/>
                    <a:pt x="3289" y="9986"/>
                    <a:pt x="3618" y="10115"/>
                  </a:cubicBezTo>
                  <a:cubicBezTo>
                    <a:pt x="3758" y="10161"/>
                    <a:pt x="3906" y="10184"/>
                    <a:pt x="4054" y="10184"/>
                  </a:cubicBezTo>
                  <a:cubicBezTo>
                    <a:pt x="4270" y="10184"/>
                    <a:pt x="4488" y="10136"/>
                    <a:pt x="4691" y="10043"/>
                  </a:cubicBezTo>
                  <a:cubicBezTo>
                    <a:pt x="5077" y="9872"/>
                    <a:pt x="5449" y="9686"/>
                    <a:pt x="5806" y="9457"/>
                  </a:cubicBezTo>
                  <a:cubicBezTo>
                    <a:pt x="5949" y="9571"/>
                    <a:pt x="6092" y="9686"/>
                    <a:pt x="6249" y="9786"/>
                  </a:cubicBezTo>
                  <a:cubicBezTo>
                    <a:pt x="6564" y="10015"/>
                    <a:pt x="6879" y="10243"/>
                    <a:pt x="7222" y="10443"/>
                  </a:cubicBezTo>
                  <a:cubicBezTo>
                    <a:pt x="7551" y="10658"/>
                    <a:pt x="7894" y="10858"/>
                    <a:pt x="8266" y="11015"/>
                  </a:cubicBezTo>
                  <a:cubicBezTo>
                    <a:pt x="8280" y="11022"/>
                    <a:pt x="8295" y="11025"/>
                    <a:pt x="8310" y="11025"/>
                  </a:cubicBezTo>
                  <a:cubicBezTo>
                    <a:pt x="8437" y="11025"/>
                    <a:pt x="8595" y="10835"/>
                    <a:pt x="8480" y="10758"/>
                  </a:cubicBezTo>
                  <a:cubicBezTo>
                    <a:pt x="8294" y="10644"/>
                    <a:pt x="8094" y="10558"/>
                    <a:pt x="7908" y="10443"/>
                  </a:cubicBezTo>
                  <a:cubicBezTo>
                    <a:pt x="7722" y="10329"/>
                    <a:pt x="7522" y="10229"/>
                    <a:pt x="7350" y="10115"/>
                  </a:cubicBezTo>
                  <a:cubicBezTo>
                    <a:pt x="7122" y="9972"/>
                    <a:pt x="6893" y="9814"/>
                    <a:pt x="6678" y="9657"/>
                  </a:cubicBezTo>
                  <a:cubicBezTo>
                    <a:pt x="6807" y="9271"/>
                    <a:pt x="6864" y="8856"/>
                    <a:pt x="6836" y="8442"/>
                  </a:cubicBezTo>
                  <a:cubicBezTo>
                    <a:pt x="6850" y="8098"/>
                    <a:pt x="6736" y="7755"/>
                    <a:pt x="6535" y="7469"/>
                  </a:cubicBezTo>
                  <a:cubicBezTo>
                    <a:pt x="6471" y="7386"/>
                    <a:pt x="6376" y="7339"/>
                    <a:pt x="6279" y="7339"/>
                  </a:cubicBezTo>
                  <a:cubicBezTo>
                    <a:pt x="6226" y="7339"/>
                    <a:pt x="6171" y="7353"/>
                    <a:pt x="6121" y="7384"/>
                  </a:cubicBezTo>
                  <a:cubicBezTo>
                    <a:pt x="5963" y="7469"/>
                    <a:pt x="5863" y="7627"/>
                    <a:pt x="5849" y="7812"/>
                  </a:cubicBezTo>
                  <a:cubicBezTo>
                    <a:pt x="5820" y="8199"/>
                    <a:pt x="5878" y="8585"/>
                    <a:pt x="6021" y="8956"/>
                  </a:cubicBezTo>
                  <a:cubicBezTo>
                    <a:pt x="6063" y="9056"/>
                    <a:pt x="6106" y="9171"/>
                    <a:pt x="6149" y="9271"/>
                  </a:cubicBezTo>
                  <a:cubicBezTo>
                    <a:pt x="5792" y="8999"/>
                    <a:pt x="5449" y="8699"/>
                    <a:pt x="5105" y="8399"/>
                  </a:cubicBezTo>
                  <a:cubicBezTo>
                    <a:pt x="5134" y="8384"/>
                    <a:pt x="5163" y="8370"/>
                    <a:pt x="5177" y="8356"/>
                  </a:cubicBezTo>
                  <a:cubicBezTo>
                    <a:pt x="5420" y="8041"/>
                    <a:pt x="5549" y="7641"/>
                    <a:pt x="5506" y="7241"/>
                  </a:cubicBezTo>
                  <a:cubicBezTo>
                    <a:pt x="5506" y="7040"/>
                    <a:pt x="5477" y="6840"/>
                    <a:pt x="5463" y="6640"/>
                  </a:cubicBezTo>
                  <a:cubicBezTo>
                    <a:pt x="5449" y="6468"/>
                    <a:pt x="5391" y="6297"/>
                    <a:pt x="5306" y="6154"/>
                  </a:cubicBezTo>
                  <a:cubicBezTo>
                    <a:pt x="5224" y="6044"/>
                    <a:pt x="5115" y="5896"/>
                    <a:pt x="4968" y="5896"/>
                  </a:cubicBezTo>
                  <a:cubicBezTo>
                    <a:pt x="4962" y="5896"/>
                    <a:pt x="4955" y="5896"/>
                    <a:pt x="4948" y="5896"/>
                  </a:cubicBezTo>
                  <a:cubicBezTo>
                    <a:pt x="4777" y="5925"/>
                    <a:pt x="4705" y="6111"/>
                    <a:pt x="4648" y="6240"/>
                  </a:cubicBezTo>
                  <a:cubicBezTo>
                    <a:pt x="4548" y="6597"/>
                    <a:pt x="4505" y="6955"/>
                    <a:pt x="4562" y="7312"/>
                  </a:cubicBezTo>
                  <a:cubicBezTo>
                    <a:pt x="4605" y="7555"/>
                    <a:pt x="4662" y="7798"/>
                    <a:pt x="4748" y="8027"/>
                  </a:cubicBezTo>
                  <a:cubicBezTo>
                    <a:pt x="4448" y="7741"/>
                    <a:pt x="4162" y="7441"/>
                    <a:pt x="3890" y="7126"/>
                  </a:cubicBezTo>
                  <a:cubicBezTo>
                    <a:pt x="4076" y="6897"/>
                    <a:pt x="4205" y="6640"/>
                    <a:pt x="4262" y="6354"/>
                  </a:cubicBezTo>
                  <a:cubicBezTo>
                    <a:pt x="4319" y="6025"/>
                    <a:pt x="4333" y="5682"/>
                    <a:pt x="4305" y="5339"/>
                  </a:cubicBezTo>
                  <a:cubicBezTo>
                    <a:pt x="4290" y="5224"/>
                    <a:pt x="4305" y="5010"/>
                    <a:pt x="4147" y="4981"/>
                  </a:cubicBezTo>
                  <a:cubicBezTo>
                    <a:pt x="4004" y="4981"/>
                    <a:pt x="3876" y="5053"/>
                    <a:pt x="3790" y="5167"/>
                  </a:cubicBezTo>
                  <a:cubicBezTo>
                    <a:pt x="3618" y="5382"/>
                    <a:pt x="3518" y="5668"/>
                    <a:pt x="3504" y="5954"/>
                  </a:cubicBezTo>
                  <a:cubicBezTo>
                    <a:pt x="3490" y="6211"/>
                    <a:pt x="3504" y="6468"/>
                    <a:pt x="3547" y="6726"/>
                  </a:cubicBezTo>
                  <a:cubicBezTo>
                    <a:pt x="3375" y="6497"/>
                    <a:pt x="3189" y="6254"/>
                    <a:pt x="3018" y="6011"/>
                  </a:cubicBezTo>
                  <a:cubicBezTo>
                    <a:pt x="2846" y="5782"/>
                    <a:pt x="2689" y="5539"/>
                    <a:pt x="2546" y="5282"/>
                  </a:cubicBezTo>
                  <a:cubicBezTo>
                    <a:pt x="2546" y="5282"/>
                    <a:pt x="2560" y="5267"/>
                    <a:pt x="2575" y="5253"/>
                  </a:cubicBezTo>
                  <a:cubicBezTo>
                    <a:pt x="2660" y="5139"/>
                    <a:pt x="2803" y="5096"/>
                    <a:pt x="2903" y="4981"/>
                  </a:cubicBezTo>
                  <a:cubicBezTo>
                    <a:pt x="2989" y="4838"/>
                    <a:pt x="3061" y="4695"/>
                    <a:pt x="3104" y="4538"/>
                  </a:cubicBezTo>
                  <a:cubicBezTo>
                    <a:pt x="3147" y="4381"/>
                    <a:pt x="3189" y="4209"/>
                    <a:pt x="3218" y="4038"/>
                  </a:cubicBezTo>
                  <a:cubicBezTo>
                    <a:pt x="3232" y="3937"/>
                    <a:pt x="3275" y="3694"/>
                    <a:pt x="3147" y="3652"/>
                  </a:cubicBezTo>
                  <a:cubicBezTo>
                    <a:pt x="3134" y="3649"/>
                    <a:pt x="3121" y="3647"/>
                    <a:pt x="3109" y="3647"/>
                  </a:cubicBezTo>
                  <a:cubicBezTo>
                    <a:pt x="2991" y="3647"/>
                    <a:pt x="2867" y="3760"/>
                    <a:pt x="2789" y="3837"/>
                  </a:cubicBezTo>
                  <a:cubicBezTo>
                    <a:pt x="2675" y="3952"/>
                    <a:pt x="2575" y="4080"/>
                    <a:pt x="2503" y="4238"/>
                  </a:cubicBezTo>
                  <a:cubicBezTo>
                    <a:pt x="2389" y="4452"/>
                    <a:pt x="2331" y="4695"/>
                    <a:pt x="2331" y="4953"/>
                  </a:cubicBezTo>
                  <a:cubicBezTo>
                    <a:pt x="2103" y="4538"/>
                    <a:pt x="1888" y="4095"/>
                    <a:pt x="1717" y="3652"/>
                  </a:cubicBezTo>
                  <a:cubicBezTo>
                    <a:pt x="1760" y="3637"/>
                    <a:pt x="1788" y="3623"/>
                    <a:pt x="1802" y="3623"/>
                  </a:cubicBezTo>
                  <a:cubicBezTo>
                    <a:pt x="1888" y="3580"/>
                    <a:pt x="1960" y="3523"/>
                    <a:pt x="2017" y="3466"/>
                  </a:cubicBezTo>
                  <a:cubicBezTo>
                    <a:pt x="2146" y="3294"/>
                    <a:pt x="2246" y="3108"/>
                    <a:pt x="2303" y="2908"/>
                  </a:cubicBezTo>
                  <a:cubicBezTo>
                    <a:pt x="2346" y="2794"/>
                    <a:pt x="2360" y="2693"/>
                    <a:pt x="2360" y="2579"/>
                  </a:cubicBezTo>
                  <a:cubicBezTo>
                    <a:pt x="2374" y="2479"/>
                    <a:pt x="2360" y="2393"/>
                    <a:pt x="2317" y="2307"/>
                  </a:cubicBezTo>
                  <a:cubicBezTo>
                    <a:pt x="2298" y="2282"/>
                    <a:pt x="2273" y="2272"/>
                    <a:pt x="2245" y="2272"/>
                  </a:cubicBezTo>
                  <a:cubicBezTo>
                    <a:pt x="2129" y="2272"/>
                    <a:pt x="1960" y="2450"/>
                    <a:pt x="1902" y="2508"/>
                  </a:cubicBezTo>
                  <a:cubicBezTo>
                    <a:pt x="1717" y="2679"/>
                    <a:pt x="1588" y="2908"/>
                    <a:pt x="1545" y="3165"/>
                  </a:cubicBezTo>
                  <a:cubicBezTo>
                    <a:pt x="1416" y="2765"/>
                    <a:pt x="1331" y="2365"/>
                    <a:pt x="1273" y="1950"/>
                  </a:cubicBezTo>
                  <a:cubicBezTo>
                    <a:pt x="1288" y="1950"/>
                    <a:pt x="1288" y="1936"/>
                    <a:pt x="1288" y="1936"/>
                  </a:cubicBezTo>
                  <a:cubicBezTo>
                    <a:pt x="1359" y="1778"/>
                    <a:pt x="1459" y="1650"/>
                    <a:pt x="1516" y="1478"/>
                  </a:cubicBezTo>
                  <a:cubicBezTo>
                    <a:pt x="1574" y="1335"/>
                    <a:pt x="1602" y="1192"/>
                    <a:pt x="1617" y="1035"/>
                  </a:cubicBezTo>
                  <a:cubicBezTo>
                    <a:pt x="1645" y="749"/>
                    <a:pt x="1617" y="463"/>
                    <a:pt x="1531" y="191"/>
                  </a:cubicBezTo>
                  <a:cubicBezTo>
                    <a:pt x="1492" y="102"/>
                    <a:pt x="1431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9"/>
            <p:cNvSpPr/>
            <p:nvPr/>
          </p:nvSpPr>
          <p:spPr>
            <a:xfrm>
              <a:off x="5655617" y="3190866"/>
              <a:ext cx="1565043" cy="1078679"/>
            </a:xfrm>
            <a:custGeom>
              <a:rect b="b" l="l" r="r" t="t"/>
              <a:pathLst>
                <a:path extrusionOk="0" h="63173" w="91657">
                  <a:moveTo>
                    <a:pt x="91656" y="0"/>
                  </a:moveTo>
                  <a:lnTo>
                    <a:pt x="75227" y="3203"/>
                  </a:lnTo>
                  <a:lnTo>
                    <a:pt x="78530" y="6492"/>
                  </a:lnTo>
                  <a:lnTo>
                    <a:pt x="60656" y="24351"/>
                  </a:lnTo>
                  <a:lnTo>
                    <a:pt x="49703" y="13399"/>
                  </a:lnTo>
                  <a:lnTo>
                    <a:pt x="43112" y="19990"/>
                  </a:lnTo>
                  <a:lnTo>
                    <a:pt x="43126" y="19990"/>
                  </a:lnTo>
                  <a:lnTo>
                    <a:pt x="0" y="63173"/>
                  </a:lnTo>
                  <a:lnTo>
                    <a:pt x="13098" y="63173"/>
                  </a:lnTo>
                  <a:lnTo>
                    <a:pt x="49703" y="26568"/>
                  </a:lnTo>
                  <a:lnTo>
                    <a:pt x="60656" y="37521"/>
                  </a:lnTo>
                  <a:lnTo>
                    <a:pt x="60656" y="37506"/>
                  </a:lnTo>
                  <a:lnTo>
                    <a:pt x="60671" y="37521"/>
                  </a:lnTo>
                  <a:lnTo>
                    <a:pt x="85108" y="13084"/>
                  </a:lnTo>
                  <a:lnTo>
                    <a:pt x="88353" y="16315"/>
                  </a:lnTo>
                  <a:lnTo>
                    <a:pt x="916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6691269" y="3560488"/>
              <a:ext cx="104755" cy="150909"/>
            </a:xfrm>
            <a:custGeom>
              <a:rect b="b" l="l" r="r" t="t"/>
              <a:pathLst>
                <a:path extrusionOk="0" h="8838" w="6135">
                  <a:moveTo>
                    <a:pt x="2717" y="1"/>
                  </a:moveTo>
                  <a:lnTo>
                    <a:pt x="0" y="2703"/>
                  </a:lnTo>
                  <a:lnTo>
                    <a:pt x="6135" y="883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6420762" y="3549271"/>
              <a:ext cx="83514" cy="136976"/>
            </a:xfrm>
            <a:custGeom>
              <a:rect b="b" l="l" r="r" t="t"/>
              <a:pathLst>
                <a:path extrusionOk="0" h="8022" w="4891">
                  <a:moveTo>
                    <a:pt x="0" y="0"/>
                  </a:moveTo>
                  <a:lnTo>
                    <a:pt x="2445" y="8022"/>
                  </a:lnTo>
                  <a:lnTo>
                    <a:pt x="4890" y="5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6704689" y="3953947"/>
              <a:ext cx="707332" cy="315085"/>
            </a:xfrm>
            <a:custGeom>
              <a:rect b="b" l="l" r="r" t="t"/>
              <a:pathLst>
                <a:path extrusionOk="0" h="18453" w="41425">
                  <a:moveTo>
                    <a:pt x="17408" y="1"/>
                  </a:moveTo>
                  <a:cubicBezTo>
                    <a:pt x="17291" y="1"/>
                    <a:pt x="17175" y="3"/>
                    <a:pt x="17059" y="7"/>
                  </a:cubicBezTo>
                  <a:cubicBezTo>
                    <a:pt x="12913" y="135"/>
                    <a:pt x="9109" y="2595"/>
                    <a:pt x="6464" y="5798"/>
                  </a:cubicBezTo>
                  <a:cubicBezTo>
                    <a:pt x="3819" y="9015"/>
                    <a:pt x="1474" y="14563"/>
                    <a:pt x="1" y="18452"/>
                  </a:cubicBezTo>
                  <a:lnTo>
                    <a:pt x="41425" y="18452"/>
                  </a:lnTo>
                  <a:cubicBezTo>
                    <a:pt x="41403" y="15806"/>
                    <a:pt x="39230" y="13900"/>
                    <a:pt x="36840" y="13900"/>
                  </a:cubicBezTo>
                  <a:cubicBezTo>
                    <a:pt x="36130" y="13900"/>
                    <a:pt x="35402" y="14068"/>
                    <a:pt x="34704" y="14434"/>
                  </a:cubicBezTo>
                  <a:cubicBezTo>
                    <a:pt x="34547" y="12661"/>
                    <a:pt x="33818" y="10802"/>
                    <a:pt x="32302" y="9902"/>
                  </a:cubicBezTo>
                  <a:cubicBezTo>
                    <a:pt x="31603" y="9490"/>
                    <a:pt x="30797" y="9310"/>
                    <a:pt x="29983" y="9310"/>
                  </a:cubicBezTo>
                  <a:cubicBezTo>
                    <a:pt x="29299" y="9310"/>
                    <a:pt x="28609" y="9437"/>
                    <a:pt x="27970" y="9658"/>
                  </a:cubicBezTo>
                  <a:cubicBezTo>
                    <a:pt x="26554" y="10130"/>
                    <a:pt x="25310" y="11003"/>
                    <a:pt x="24095" y="11875"/>
                  </a:cubicBezTo>
                  <a:cubicBezTo>
                    <a:pt x="24838" y="8429"/>
                    <a:pt x="25153" y="4339"/>
                    <a:pt x="22636" y="1894"/>
                  </a:cubicBezTo>
                  <a:cubicBezTo>
                    <a:pt x="21275" y="560"/>
                    <a:pt x="19317" y="1"/>
                    <a:pt x="17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6817003" y="3766062"/>
              <a:ext cx="321573" cy="607546"/>
            </a:xfrm>
            <a:custGeom>
              <a:rect b="b" l="l" r="r" t="t"/>
              <a:pathLst>
                <a:path extrusionOk="0" h="35581" w="18833">
                  <a:moveTo>
                    <a:pt x="13670" y="1"/>
                  </a:moveTo>
                  <a:lnTo>
                    <a:pt x="3303" y="1173"/>
                  </a:lnTo>
                  <a:lnTo>
                    <a:pt x="2002" y="17402"/>
                  </a:lnTo>
                  <a:cubicBezTo>
                    <a:pt x="1988" y="17703"/>
                    <a:pt x="1988" y="18017"/>
                    <a:pt x="2002" y="18317"/>
                  </a:cubicBezTo>
                  <a:lnTo>
                    <a:pt x="3117" y="32702"/>
                  </a:lnTo>
                  <a:cubicBezTo>
                    <a:pt x="3117" y="32702"/>
                    <a:pt x="3203" y="32716"/>
                    <a:pt x="3361" y="32731"/>
                  </a:cubicBezTo>
                  <a:cubicBezTo>
                    <a:pt x="3275" y="33031"/>
                    <a:pt x="2760" y="33360"/>
                    <a:pt x="2403" y="33560"/>
                  </a:cubicBezTo>
                  <a:lnTo>
                    <a:pt x="215" y="34861"/>
                  </a:lnTo>
                  <a:cubicBezTo>
                    <a:pt x="0" y="35047"/>
                    <a:pt x="86" y="35405"/>
                    <a:pt x="372" y="35476"/>
                  </a:cubicBezTo>
                  <a:cubicBezTo>
                    <a:pt x="637" y="35551"/>
                    <a:pt x="904" y="35580"/>
                    <a:pt x="1170" y="35580"/>
                  </a:cubicBezTo>
                  <a:cubicBezTo>
                    <a:pt x="2203" y="35580"/>
                    <a:pt x="3202" y="35131"/>
                    <a:pt x="3842" y="35131"/>
                  </a:cubicBezTo>
                  <a:cubicBezTo>
                    <a:pt x="4015" y="35131"/>
                    <a:pt x="4162" y="35164"/>
                    <a:pt x="4276" y="35247"/>
                  </a:cubicBezTo>
                  <a:cubicBezTo>
                    <a:pt x="4409" y="35343"/>
                    <a:pt x="4530" y="35371"/>
                    <a:pt x="4652" y="35371"/>
                  </a:cubicBezTo>
                  <a:cubicBezTo>
                    <a:pt x="4766" y="35371"/>
                    <a:pt x="4881" y="35347"/>
                    <a:pt x="5005" y="35333"/>
                  </a:cubicBezTo>
                  <a:cubicBezTo>
                    <a:pt x="5291" y="35319"/>
                    <a:pt x="5505" y="35047"/>
                    <a:pt x="5463" y="34761"/>
                  </a:cubicBezTo>
                  <a:cubicBezTo>
                    <a:pt x="5377" y="34103"/>
                    <a:pt x="5348" y="33431"/>
                    <a:pt x="5362" y="32759"/>
                  </a:cubicBezTo>
                  <a:cubicBezTo>
                    <a:pt x="5491" y="32745"/>
                    <a:pt x="5605" y="32731"/>
                    <a:pt x="5706" y="32702"/>
                  </a:cubicBezTo>
                  <a:lnTo>
                    <a:pt x="6592" y="18017"/>
                  </a:lnTo>
                  <a:lnTo>
                    <a:pt x="8623" y="7350"/>
                  </a:lnTo>
                  <a:lnTo>
                    <a:pt x="10582" y="17174"/>
                  </a:lnTo>
                  <a:cubicBezTo>
                    <a:pt x="10653" y="17474"/>
                    <a:pt x="10739" y="17760"/>
                    <a:pt x="10839" y="18046"/>
                  </a:cubicBezTo>
                  <a:lnTo>
                    <a:pt x="15858" y="31573"/>
                  </a:lnTo>
                  <a:cubicBezTo>
                    <a:pt x="15858" y="31573"/>
                    <a:pt x="15944" y="31558"/>
                    <a:pt x="16087" y="31530"/>
                  </a:cubicBezTo>
                  <a:lnTo>
                    <a:pt x="16101" y="31601"/>
                  </a:lnTo>
                  <a:cubicBezTo>
                    <a:pt x="16172" y="31901"/>
                    <a:pt x="15743" y="32430"/>
                    <a:pt x="15443" y="32731"/>
                  </a:cubicBezTo>
                  <a:lnTo>
                    <a:pt x="13713" y="34618"/>
                  </a:lnTo>
                  <a:cubicBezTo>
                    <a:pt x="13562" y="34838"/>
                    <a:pt x="13727" y="35149"/>
                    <a:pt x="13993" y="35149"/>
                  </a:cubicBezTo>
                  <a:cubicBezTo>
                    <a:pt x="14004" y="35149"/>
                    <a:pt x="14016" y="35148"/>
                    <a:pt x="14028" y="35147"/>
                  </a:cubicBezTo>
                  <a:cubicBezTo>
                    <a:pt x="15549" y="35134"/>
                    <a:pt x="16764" y="33775"/>
                    <a:pt x="17526" y="33775"/>
                  </a:cubicBezTo>
                  <a:cubicBezTo>
                    <a:pt x="17588" y="33775"/>
                    <a:pt x="17647" y="33784"/>
                    <a:pt x="17702" y="33803"/>
                  </a:cubicBezTo>
                  <a:cubicBezTo>
                    <a:pt x="17786" y="33833"/>
                    <a:pt x="17859" y="33846"/>
                    <a:pt x="17927" y="33846"/>
                  </a:cubicBezTo>
                  <a:cubicBezTo>
                    <a:pt x="18113" y="33846"/>
                    <a:pt x="18253" y="33752"/>
                    <a:pt x="18432" y="33689"/>
                  </a:cubicBezTo>
                  <a:cubicBezTo>
                    <a:pt x="18703" y="33574"/>
                    <a:pt x="18832" y="33260"/>
                    <a:pt x="18703" y="33002"/>
                  </a:cubicBezTo>
                  <a:cubicBezTo>
                    <a:pt x="18432" y="32359"/>
                    <a:pt x="18189" y="31701"/>
                    <a:pt x="18017" y="31015"/>
                  </a:cubicBezTo>
                  <a:cubicBezTo>
                    <a:pt x="18131" y="30972"/>
                    <a:pt x="18246" y="30915"/>
                    <a:pt x="18360" y="30858"/>
                  </a:cubicBezTo>
                  <a:lnTo>
                    <a:pt x="15157" y="1650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6869489" y="3714054"/>
              <a:ext cx="112815" cy="229778"/>
            </a:xfrm>
            <a:custGeom>
              <a:rect b="b" l="l" r="r" t="t"/>
              <a:pathLst>
                <a:path extrusionOk="0" h="13457" w="6607">
                  <a:moveTo>
                    <a:pt x="5005" y="1"/>
                  </a:moveTo>
                  <a:lnTo>
                    <a:pt x="244" y="4219"/>
                  </a:lnTo>
                  <a:lnTo>
                    <a:pt x="1" y="7208"/>
                  </a:lnTo>
                  <a:cubicBezTo>
                    <a:pt x="1273" y="7865"/>
                    <a:pt x="3876" y="9624"/>
                    <a:pt x="4962" y="13456"/>
                  </a:cubicBezTo>
                  <a:lnTo>
                    <a:pt x="6607" y="479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9"/>
            <p:cNvSpPr/>
            <p:nvPr/>
          </p:nvSpPr>
          <p:spPr>
            <a:xfrm>
              <a:off x="6870718" y="3523386"/>
              <a:ext cx="240740" cy="319183"/>
            </a:xfrm>
            <a:custGeom>
              <a:rect b="b" l="l" r="r" t="t"/>
              <a:pathLst>
                <a:path extrusionOk="0" h="18693" w="14099">
                  <a:moveTo>
                    <a:pt x="6087" y="0"/>
                  </a:moveTo>
                  <a:cubicBezTo>
                    <a:pt x="4867" y="0"/>
                    <a:pt x="3694" y="480"/>
                    <a:pt x="2817" y="1345"/>
                  </a:cubicBezTo>
                  <a:cubicBezTo>
                    <a:pt x="1787" y="2346"/>
                    <a:pt x="1130" y="3733"/>
                    <a:pt x="758" y="5177"/>
                  </a:cubicBezTo>
                  <a:cubicBezTo>
                    <a:pt x="372" y="6621"/>
                    <a:pt x="257" y="8137"/>
                    <a:pt x="172" y="9638"/>
                  </a:cubicBezTo>
                  <a:cubicBezTo>
                    <a:pt x="57" y="11840"/>
                    <a:pt x="0" y="14042"/>
                    <a:pt x="43" y="16244"/>
                  </a:cubicBezTo>
                  <a:cubicBezTo>
                    <a:pt x="29" y="16602"/>
                    <a:pt x="57" y="16973"/>
                    <a:pt x="143" y="17331"/>
                  </a:cubicBezTo>
                  <a:cubicBezTo>
                    <a:pt x="143" y="17331"/>
                    <a:pt x="2310" y="18693"/>
                    <a:pt x="5957" y="18693"/>
                  </a:cubicBezTo>
                  <a:cubicBezTo>
                    <a:pt x="7337" y="18693"/>
                    <a:pt x="8929" y="18498"/>
                    <a:pt x="10696" y="17960"/>
                  </a:cubicBezTo>
                  <a:cubicBezTo>
                    <a:pt x="10696" y="17946"/>
                    <a:pt x="14099" y="930"/>
                    <a:pt x="6606" y="29"/>
                  </a:cubicBezTo>
                  <a:cubicBezTo>
                    <a:pt x="6433" y="10"/>
                    <a:pt x="6259" y="0"/>
                    <a:pt x="6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6899522" y="3405950"/>
              <a:ext cx="112080" cy="81328"/>
            </a:xfrm>
            <a:custGeom>
              <a:rect b="b" l="l" r="r" t="t"/>
              <a:pathLst>
                <a:path extrusionOk="0" h="4763" w="6564">
                  <a:moveTo>
                    <a:pt x="1273" y="1"/>
                  </a:moveTo>
                  <a:cubicBezTo>
                    <a:pt x="1058" y="1"/>
                    <a:pt x="844" y="44"/>
                    <a:pt x="644" y="129"/>
                  </a:cubicBezTo>
                  <a:cubicBezTo>
                    <a:pt x="243" y="315"/>
                    <a:pt x="0" y="730"/>
                    <a:pt x="29" y="1173"/>
                  </a:cubicBezTo>
                  <a:cubicBezTo>
                    <a:pt x="86" y="1502"/>
                    <a:pt x="286" y="1788"/>
                    <a:pt x="601" y="1945"/>
                  </a:cubicBezTo>
                  <a:cubicBezTo>
                    <a:pt x="787" y="2017"/>
                    <a:pt x="987" y="2117"/>
                    <a:pt x="1159" y="2246"/>
                  </a:cubicBezTo>
                  <a:cubicBezTo>
                    <a:pt x="1373" y="2460"/>
                    <a:pt x="1402" y="2789"/>
                    <a:pt x="1430" y="3089"/>
                  </a:cubicBezTo>
                  <a:cubicBezTo>
                    <a:pt x="1473" y="3390"/>
                    <a:pt x="1545" y="3733"/>
                    <a:pt x="1816" y="3876"/>
                  </a:cubicBezTo>
                  <a:lnTo>
                    <a:pt x="4962" y="4762"/>
                  </a:lnTo>
                  <a:cubicBezTo>
                    <a:pt x="5949" y="4305"/>
                    <a:pt x="6564" y="3318"/>
                    <a:pt x="6535" y="2231"/>
                  </a:cubicBezTo>
                  <a:cubicBezTo>
                    <a:pt x="6521" y="1845"/>
                    <a:pt x="6378" y="1416"/>
                    <a:pt x="6020" y="1273"/>
                  </a:cubicBezTo>
                  <a:cubicBezTo>
                    <a:pt x="5891" y="1217"/>
                    <a:pt x="5749" y="1211"/>
                    <a:pt x="5605" y="1211"/>
                  </a:cubicBezTo>
                  <a:cubicBezTo>
                    <a:pt x="5563" y="1211"/>
                    <a:pt x="5520" y="1211"/>
                    <a:pt x="5478" y="1211"/>
                  </a:cubicBezTo>
                  <a:cubicBezTo>
                    <a:pt x="5410" y="1211"/>
                    <a:pt x="5342" y="1210"/>
                    <a:pt x="5277" y="1202"/>
                  </a:cubicBezTo>
                  <a:cubicBezTo>
                    <a:pt x="5162" y="1188"/>
                    <a:pt x="5062" y="1145"/>
                    <a:pt x="4991" y="1073"/>
                  </a:cubicBezTo>
                  <a:cubicBezTo>
                    <a:pt x="4933" y="987"/>
                    <a:pt x="4876" y="916"/>
                    <a:pt x="4848" y="816"/>
                  </a:cubicBezTo>
                  <a:cubicBezTo>
                    <a:pt x="4676" y="501"/>
                    <a:pt x="4376" y="287"/>
                    <a:pt x="4018" y="244"/>
                  </a:cubicBezTo>
                  <a:cubicBezTo>
                    <a:pt x="3973" y="238"/>
                    <a:pt x="3927" y="236"/>
                    <a:pt x="3882" y="236"/>
                  </a:cubicBezTo>
                  <a:cubicBezTo>
                    <a:pt x="3513" y="236"/>
                    <a:pt x="3152" y="399"/>
                    <a:pt x="2783" y="399"/>
                  </a:cubicBezTo>
                  <a:cubicBezTo>
                    <a:pt x="2728" y="399"/>
                    <a:pt x="2673" y="395"/>
                    <a:pt x="2617" y="387"/>
                  </a:cubicBezTo>
                  <a:cubicBezTo>
                    <a:pt x="2374" y="330"/>
                    <a:pt x="2131" y="230"/>
                    <a:pt x="1902" y="129"/>
                  </a:cubicBezTo>
                  <a:cubicBezTo>
                    <a:pt x="1702" y="44"/>
                    <a:pt x="1487" y="1"/>
                    <a:pt x="1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6993021" y="3543653"/>
              <a:ext cx="228549" cy="188952"/>
            </a:xfrm>
            <a:custGeom>
              <a:rect b="b" l="l" r="r" t="t"/>
              <a:pathLst>
                <a:path extrusionOk="0" h="11066" w="13385">
                  <a:moveTo>
                    <a:pt x="2031" y="0"/>
                  </a:moveTo>
                  <a:lnTo>
                    <a:pt x="1" y="3275"/>
                  </a:lnTo>
                  <a:cubicBezTo>
                    <a:pt x="1" y="3275"/>
                    <a:pt x="2403" y="6449"/>
                    <a:pt x="3747" y="9009"/>
                  </a:cubicBezTo>
                  <a:cubicBezTo>
                    <a:pt x="4504" y="10434"/>
                    <a:pt x="5679" y="11065"/>
                    <a:pt x="6862" y="11065"/>
                  </a:cubicBezTo>
                  <a:cubicBezTo>
                    <a:pt x="8182" y="11065"/>
                    <a:pt x="9513" y="10280"/>
                    <a:pt x="10282" y="8937"/>
                  </a:cubicBezTo>
                  <a:cubicBezTo>
                    <a:pt x="11726" y="6406"/>
                    <a:pt x="13385" y="3117"/>
                    <a:pt x="13385" y="3117"/>
                  </a:cubicBezTo>
                  <a:lnTo>
                    <a:pt x="11354" y="2202"/>
                  </a:lnTo>
                  <a:lnTo>
                    <a:pt x="8309" y="6478"/>
                  </a:lnTo>
                  <a:cubicBezTo>
                    <a:pt x="8166" y="6685"/>
                    <a:pt x="7937" y="6789"/>
                    <a:pt x="7708" y="6789"/>
                  </a:cubicBezTo>
                  <a:cubicBezTo>
                    <a:pt x="7479" y="6789"/>
                    <a:pt x="7250" y="6685"/>
                    <a:pt x="7107" y="6478"/>
                  </a:cubicBezTo>
                  <a:cubicBezTo>
                    <a:pt x="5878" y="4719"/>
                    <a:pt x="3089" y="815"/>
                    <a:pt x="2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6922231" y="3436222"/>
              <a:ext cx="80679" cy="124391"/>
            </a:xfrm>
            <a:custGeom>
              <a:rect b="b" l="l" r="r" t="t"/>
              <a:pathLst>
                <a:path extrusionOk="0" h="7285" w="4725">
                  <a:moveTo>
                    <a:pt x="3375" y="1"/>
                  </a:moveTo>
                  <a:cubicBezTo>
                    <a:pt x="2334" y="536"/>
                    <a:pt x="1179" y="615"/>
                    <a:pt x="591" y="615"/>
                  </a:cubicBezTo>
                  <a:cubicBezTo>
                    <a:pt x="347" y="615"/>
                    <a:pt x="200" y="601"/>
                    <a:pt x="200" y="601"/>
                  </a:cubicBezTo>
                  <a:lnTo>
                    <a:pt x="100" y="2832"/>
                  </a:lnTo>
                  <a:cubicBezTo>
                    <a:pt x="0" y="3633"/>
                    <a:pt x="472" y="4391"/>
                    <a:pt x="1216" y="4648"/>
                  </a:cubicBezTo>
                  <a:cubicBezTo>
                    <a:pt x="1244" y="4662"/>
                    <a:pt x="1258" y="4662"/>
                    <a:pt x="1287" y="4677"/>
                  </a:cubicBezTo>
                  <a:lnTo>
                    <a:pt x="1473" y="6106"/>
                  </a:lnTo>
                  <a:cubicBezTo>
                    <a:pt x="1487" y="6307"/>
                    <a:pt x="1573" y="6507"/>
                    <a:pt x="1687" y="6678"/>
                  </a:cubicBezTo>
                  <a:cubicBezTo>
                    <a:pt x="1946" y="7075"/>
                    <a:pt x="2377" y="7285"/>
                    <a:pt x="2816" y="7285"/>
                  </a:cubicBezTo>
                  <a:cubicBezTo>
                    <a:pt x="3105" y="7285"/>
                    <a:pt x="3397" y="7194"/>
                    <a:pt x="3646" y="7007"/>
                  </a:cubicBezTo>
                  <a:lnTo>
                    <a:pt x="3875" y="6821"/>
                  </a:lnTo>
                  <a:cubicBezTo>
                    <a:pt x="4361" y="6478"/>
                    <a:pt x="4576" y="5863"/>
                    <a:pt x="4433" y="5277"/>
                  </a:cubicBezTo>
                  <a:lnTo>
                    <a:pt x="3904" y="3261"/>
                  </a:lnTo>
                  <a:cubicBezTo>
                    <a:pt x="3904" y="3261"/>
                    <a:pt x="4519" y="3132"/>
                    <a:pt x="4647" y="2589"/>
                  </a:cubicBezTo>
                  <a:cubicBezTo>
                    <a:pt x="4725" y="2211"/>
                    <a:pt x="4533" y="1821"/>
                    <a:pt x="4211" y="1821"/>
                  </a:cubicBezTo>
                  <a:cubicBezTo>
                    <a:pt x="4057" y="1821"/>
                    <a:pt x="3874" y="1910"/>
                    <a:pt x="3675" y="2131"/>
                  </a:cubicBezTo>
                  <a:cubicBezTo>
                    <a:pt x="3503" y="1631"/>
                    <a:pt x="3518" y="1088"/>
                    <a:pt x="3704" y="587"/>
                  </a:cubicBezTo>
                  <a:lnTo>
                    <a:pt x="3704" y="587"/>
                  </a:lnTo>
                  <a:cubicBezTo>
                    <a:pt x="3613" y="652"/>
                    <a:pt x="3507" y="683"/>
                    <a:pt x="3410" y="683"/>
                  </a:cubicBezTo>
                  <a:cubicBezTo>
                    <a:pt x="3121" y="683"/>
                    <a:pt x="2905" y="418"/>
                    <a:pt x="3375" y="1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6944206" y="3504348"/>
              <a:ext cx="29796" cy="18031"/>
            </a:xfrm>
            <a:custGeom>
              <a:rect b="b" l="l" r="r" t="t"/>
              <a:pathLst>
                <a:path extrusionOk="0" h="1056" w="1745">
                  <a:moveTo>
                    <a:pt x="1745" y="0"/>
                  </a:moveTo>
                  <a:lnTo>
                    <a:pt x="1745" y="0"/>
                  </a:lnTo>
                  <a:cubicBezTo>
                    <a:pt x="1267" y="600"/>
                    <a:pt x="587" y="687"/>
                    <a:pt x="233" y="687"/>
                  </a:cubicBezTo>
                  <a:cubicBezTo>
                    <a:pt x="90" y="687"/>
                    <a:pt x="0" y="672"/>
                    <a:pt x="0" y="672"/>
                  </a:cubicBezTo>
                  <a:lnTo>
                    <a:pt x="0" y="672"/>
                  </a:lnTo>
                  <a:lnTo>
                    <a:pt x="43" y="1044"/>
                  </a:lnTo>
                  <a:cubicBezTo>
                    <a:pt x="116" y="1052"/>
                    <a:pt x="186" y="1056"/>
                    <a:pt x="254" y="1056"/>
                  </a:cubicBezTo>
                  <a:cubicBezTo>
                    <a:pt x="1376" y="1056"/>
                    <a:pt x="1744" y="0"/>
                    <a:pt x="1745" y="0"/>
                  </a:cubicBezTo>
                  <a:close/>
                </a:path>
              </a:pathLst>
            </a:custGeom>
            <a:solidFill>
              <a:srgbClr val="E96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9"/>
            <p:cNvSpPr/>
            <p:nvPr/>
          </p:nvSpPr>
          <p:spPr>
            <a:xfrm>
              <a:off x="6691508" y="3535833"/>
              <a:ext cx="250524" cy="255647"/>
            </a:xfrm>
            <a:custGeom>
              <a:rect b="b" l="l" r="r" t="t"/>
              <a:pathLst>
                <a:path extrusionOk="0" h="14972" w="14672">
                  <a:moveTo>
                    <a:pt x="14671" y="1"/>
                  </a:moveTo>
                  <a:lnTo>
                    <a:pt x="14671" y="1"/>
                  </a:lnTo>
                  <a:cubicBezTo>
                    <a:pt x="13728" y="272"/>
                    <a:pt x="12913" y="902"/>
                    <a:pt x="12255" y="1645"/>
                  </a:cubicBezTo>
                  <a:cubicBezTo>
                    <a:pt x="11597" y="2389"/>
                    <a:pt x="11039" y="3218"/>
                    <a:pt x="10596" y="4105"/>
                  </a:cubicBezTo>
                  <a:cubicBezTo>
                    <a:pt x="9753" y="5820"/>
                    <a:pt x="8895" y="7665"/>
                    <a:pt x="8623" y="8280"/>
                  </a:cubicBezTo>
                  <a:cubicBezTo>
                    <a:pt x="8551" y="8437"/>
                    <a:pt x="8480" y="8580"/>
                    <a:pt x="8408" y="8709"/>
                  </a:cubicBezTo>
                  <a:cubicBezTo>
                    <a:pt x="7636" y="10067"/>
                    <a:pt x="6321" y="11040"/>
                    <a:pt x="4891" y="11654"/>
                  </a:cubicBezTo>
                  <a:cubicBezTo>
                    <a:pt x="3375" y="12298"/>
                    <a:pt x="1745" y="12584"/>
                    <a:pt x="129" y="12870"/>
                  </a:cubicBezTo>
                  <a:cubicBezTo>
                    <a:pt x="29" y="13556"/>
                    <a:pt x="1" y="14271"/>
                    <a:pt x="86" y="14972"/>
                  </a:cubicBezTo>
                  <a:cubicBezTo>
                    <a:pt x="86" y="14972"/>
                    <a:pt x="3390" y="14915"/>
                    <a:pt x="5163" y="14514"/>
                  </a:cubicBezTo>
                  <a:cubicBezTo>
                    <a:pt x="6035" y="14328"/>
                    <a:pt x="6893" y="14085"/>
                    <a:pt x="7736" y="13785"/>
                  </a:cubicBezTo>
                  <a:cubicBezTo>
                    <a:pt x="9938" y="12970"/>
                    <a:pt x="11926" y="11640"/>
                    <a:pt x="13527" y="9910"/>
                  </a:cubicBezTo>
                  <a:lnTo>
                    <a:pt x="146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9"/>
            <p:cNvSpPr/>
            <p:nvPr/>
          </p:nvSpPr>
          <p:spPr>
            <a:xfrm>
              <a:off x="7191269" y="3498492"/>
              <a:ext cx="69359" cy="94749"/>
            </a:xfrm>
            <a:custGeom>
              <a:rect b="b" l="l" r="r" t="t"/>
              <a:pathLst>
                <a:path extrusionOk="0" h="5549" w="4062">
                  <a:moveTo>
                    <a:pt x="3504" y="0"/>
                  </a:moveTo>
                  <a:cubicBezTo>
                    <a:pt x="3432" y="0"/>
                    <a:pt x="3361" y="29"/>
                    <a:pt x="3318" y="86"/>
                  </a:cubicBezTo>
                  <a:lnTo>
                    <a:pt x="1659" y="2173"/>
                  </a:lnTo>
                  <a:lnTo>
                    <a:pt x="1373" y="1330"/>
                  </a:lnTo>
                  <a:cubicBezTo>
                    <a:pt x="1373" y="1330"/>
                    <a:pt x="1287" y="1030"/>
                    <a:pt x="1044" y="1030"/>
                  </a:cubicBezTo>
                  <a:cubicBezTo>
                    <a:pt x="801" y="1030"/>
                    <a:pt x="844" y="1215"/>
                    <a:pt x="844" y="1215"/>
                  </a:cubicBezTo>
                  <a:cubicBezTo>
                    <a:pt x="973" y="1859"/>
                    <a:pt x="1002" y="2502"/>
                    <a:pt x="944" y="3160"/>
                  </a:cubicBezTo>
                  <a:cubicBezTo>
                    <a:pt x="930" y="3274"/>
                    <a:pt x="887" y="3403"/>
                    <a:pt x="816" y="3503"/>
                  </a:cubicBezTo>
                  <a:lnTo>
                    <a:pt x="1" y="4604"/>
                  </a:lnTo>
                  <a:lnTo>
                    <a:pt x="1759" y="5548"/>
                  </a:lnTo>
                  <a:lnTo>
                    <a:pt x="2145" y="4647"/>
                  </a:lnTo>
                  <a:cubicBezTo>
                    <a:pt x="2260" y="4404"/>
                    <a:pt x="2460" y="4233"/>
                    <a:pt x="2717" y="4161"/>
                  </a:cubicBezTo>
                  <a:cubicBezTo>
                    <a:pt x="3447" y="3947"/>
                    <a:pt x="3804" y="3332"/>
                    <a:pt x="3976" y="2946"/>
                  </a:cubicBezTo>
                  <a:cubicBezTo>
                    <a:pt x="4061" y="2745"/>
                    <a:pt x="4004" y="2531"/>
                    <a:pt x="3833" y="2402"/>
                  </a:cubicBezTo>
                  <a:lnTo>
                    <a:pt x="2946" y="1745"/>
                  </a:lnTo>
                  <a:lnTo>
                    <a:pt x="3718" y="386"/>
                  </a:lnTo>
                  <a:cubicBezTo>
                    <a:pt x="3733" y="358"/>
                    <a:pt x="3747" y="315"/>
                    <a:pt x="3747" y="272"/>
                  </a:cubicBezTo>
                  <a:lnTo>
                    <a:pt x="3747" y="257"/>
                  </a:lnTo>
                  <a:cubicBezTo>
                    <a:pt x="3761" y="114"/>
                    <a:pt x="3647" y="0"/>
                    <a:pt x="3504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9"/>
            <p:cNvSpPr/>
            <p:nvPr/>
          </p:nvSpPr>
          <p:spPr>
            <a:xfrm>
              <a:off x="7182971" y="3566601"/>
              <a:ext cx="46649" cy="37616"/>
            </a:xfrm>
            <a:custGeom>
              <a:rect b="b" l="l" r="r" t="t"/>
              <a:pathLst>
                <a:path extrusionOk="0" h="2203" w="2732">
                  <a:moveTo>
                    <a:pt x="587" y="0"/>
                  </a:moveTo>
                  <a:lnTo>
                    <a:pt x="0" y="873"/>
                  </a:lnTo>
                  <a:lnTo>
                    <a:pt x="2303" y="2202"/>
                  </a:lnTo>
                  <a:lnTo>
                    <a:pt x="2732" y="1187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6616552" y="3751515"/>
              <a:ext cx="76684" cy="51771"/>
            </a:xfrm>
            <a:custGeom>
              <a:rect b="b" l="l" r="r" t="t"/>
              <a:pathLst>
                <a:path extrusionOk="0" h="3032" w="4491">
                  <a:moveTo>
                    <a:pt x="1927" y="0"/>
                  </a:moveTo>
                  <a:cubicBezTo>
                    <a:pt x="1761" y="0"/>
                    <a:pt x="1582" y="60"/>
                    <a:pt x="1402" y="223"/>
                  </a:cubicBezTo>
                  <a:cubicBezTo>
                    <a:pt x="1402" y="223"/>
                    <a:pt x="1" y="281"/>
                    <a:pt x="559" y="1582"/>
                  </a:cubicBezTo>
                  <a:lnTo>
                    <a:pt x="759" y="2669"/>
                  </a:lnTo>
                  <a:cubicBezTo>
                    <a:pt x="787" y="2883"/>
                    <a:pt x="959" y="3026"/>
                    <a:pt x="1173" y="3026"/>
                  </a:cubicBezTo>
                  <a:cubicBezTo>
                    <a:pt x="1222" y="3029"/>
                    <a:pt x="1275" y="3031"/>
                    <a:pt x="1331" y="3031"/>
                  </a:cubicBezTo>
                  <a:cubicBezTo>
                    <a:pt x="1753" y="3031"/>
                    <a:pt x="2363" y="2919"/>
                    <a:pt x="2818" y="2440"/>
                  </a:cubicBezTo>
                  <a:cubicBezTo>
                    <a:pt x="2993" y="2264"/>
                    <a:pt x="3220" y="2153"/>
                    <a:pt x="3461" y="2153"/>
                  </a:cubicBezTo>
                  <a:cubicBezTo>
                    <a:pt x="3475" y="2153"/>
                    <a:pt x="3490" y="2153"/>
                    <a:pt x="3504" y="2154"/>
                  </a:cubicBezTo>
                  <a:lnTo>
                    <a:pt x="4491" y="2197"/>
                  </a:lnTo>
                  <a:lnTo>
                    <a:pt x="4448" y="223"/>
                  </a:lnTo>
                  <a:lnTo>
                    <a:pt x="3089" y="452"/>
                  </a:lnTo>
                  <a:cubicBezTo>
                    <a:pt x="3044" y="462"/>
                    <a:pt x="3000" y="467"/>
                    <a:pt x="2957" y="467"/>
                  </a:cubicBezTo>
                  <a:cubicBezTo>
                    <a:pt x="2880" y="467"/>
                    <a:pt x="2806" y="451"/>
                    <a:pt x="2732" y="424"/>
                  </a:cubicBezTo>
                  <a:lnTo>
                    <a:pt x="2718" y="424"/>
                  </a:lnTo>
                  <a:cubicBezTo>
                    <a:pt x="2718" y="424"/>
                    <a:pt x="2370" y="0"/>
                    <a:pt x="1927" y="0"/>
                  </a:cubicBezTo>
                  <a:close/>
                </a:path>
              </a:pathLst>
            </a:custGeom>
            <a:solidFill>
              <a:srgbClr val="E96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6681980" y="3749705"/>
              <a:ext cx="20780" cy="45180"/>
            </a:xfrm>
            <a:custGeom>
              <a:rect b="b" l="l" r="r" t="t"/>
              <a:pathLst>
                <a:path extrusionOk="0" h="2646" w="1217">
                  <a:moveTo>
                    <a:pt x="1045" y="1"/>
                  </a:moveTo>
                  <a:lnTo>
                    <a:pt x="1" y="129"/>
                  </a:lnTo>
                  <a:lnTo>
                    <a:pt x="115" y="2589"/>
                  </a:lnTo>
                  <a:lnTo>
                    <a:pt x="1216" y="2646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9"/>
            <p:cNvSpPr/>
            <p:nvPr/>
          </p:nvSpPr>
          <p:spPr>
            <a:xfrm>
              <a:off x="6976186" y="3523386"/>
              <a:ext cx="27354" cy="51293"/>
            </a:xfrm>
            <a:custGeom>
              <a:rect b="b" l="l" r="r" t="t"/>
              <a:pathLst>
                <a:path extrusionOk="0" h="3004" w="1602">
                  <a:moveTo>
                    <a:pt x="0" y="2331"/>
                  </a:moveTo>
                  <a:lnTo>
                    <a:pt x="0" y="2331"/>
                  </a:lnTo>
                  <a:lnTo>
                    <a:pt x="0" y="2346"/>
                  </a:lnTo>
                  <a:cubicBezTo>
                    <a:pt x="0" y="2341"/>
                    <a:pt x="0" y="2336"/>
                    <a:pt x="0" y="2331"/>
                  </a:cubicBezTo>
                  <a:close/>
                  <a:moveTo>
                    <a:pt x="1344" y="1"/>
                  </a:moveTo>
                  <a:lnTo>
                    <a:pt x="215" y="1631"/>
                  </a:lnTo>
                  <a:cubicBezTo>
                    <a:pt x="74" y="1827"/>
                    <a:pt x="3" y="2079"/>
                    <a:pt x="0" y="2331"/>
                  </a:cubicBezTo>
                  <a:lnTo>
                    <a:pt x="0" y="2331"/>
                  </a:lnTo>
                  <a:lnTo>
                    <a:pt x="343" y="2017"/>
                  </a:lnTo>
                  <a:lnTo>
                    <a:pt x="801" y="3003"/>
                  </a:lnTo>
                  <a:cubicBezTo>
                    <a:pt x="801" y="3003"/>
                    <a:pt x="1516" y="1774"/>
                    <a:pt x="1587" y="816"/>
                  </a:cubicBezTo>
                  <a:cubicBezTo>
                    <a:pt x="1602" y="515"/>
                    <a:pt x="1516" y="229"/>
                    <a:pt x="1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9"/>
            <p:cNvSpPr/>
            <p:nvPr/>
          </p:nvSpPr>
          <p:spPr>
            <a:xfrm>
              <a:off x="6940774" y="3525093"/>
              <a:ext cx="27371" cy="51293"/>
            </a:xfrm>
            <a:custGeom>
              <a:rect b="b" l="l" r="r" t="t"/>
              <a:pathLst>
                <a:path extrusionOk="0" h="3004" w="1603">
                  <a:moveTo>
                    <a:pt x="258" y="1"/>
                  </a:moveTo>
                  <a:cubicBezTo>
                    <a:pt x="87" y="244"/>
                    <a:pt x="1" y="530"/>
                    <a:pt x="15" y="816"/>
                  </a:cubicBezTo>
                  <a:cubicBezTo>
                    <a:pt x="87" y="1774"/>
                    <a:pt x="802" y="3003"/>
                    <a:pt x="802" y="3003"/>
                  </a:cubicBezTo>
                  <a:lnTo>
                    <a:pt x="1259" y="2017"/>
                  </a:lnTo>
                  <a:lnTo>
                    <a:pt x="1602" y="2346"/>
                  </a:lnTo>
                  <a:cubicBezTo>
                    <a:pt x="1602" y="2088"/>
                    <a:pt x="1531" y="1845"/>
                    <a:pt x="1388" y="1631"/>
                  </a:cubicBezTo>
                  <a:lnTo>
                    <a:pt x="2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6989606" y="3635205"/>
              <a:ext cx="33962" cy="38350"/>
            </a:xfrm>
            <a:custGeom>
              <a:rect b="b" l="l" r="r" t="t"/>
              <a:pathLst>
                <a:path extrusionOk="0" h="2246" w="1989">
                  <a:moveTo>
                    <a:pt x="1" y="0"/>
                  </a:moveTo>
                  <a:lnTo>
                    <a:pt x="1" y="1359"/>
                  </a:lnTo>
                  <a:cubicBezTo>
                    <a:pt x="1" y="1845"/>
                    <a:pt x="401" y="2245"/>
                    <a:pt x="901" y="2245"/>
                  </a:cubicBezTo>
                  <a:lnTo>
                    <a:pt x="1102" y="2245"/>
                  </a:lnTo>
                  <a:cubicBezTo>
                    <a:pt x="1588" y="2245"/>
                    <a:pt x="1988" y="1845"/>
                    <a:pt x="1988" y="1359"/>
                  </a:cubicBezTo>
                  <a:lnTo>
                    <a:pt x="1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7036731" y="3652057"/>
              <a:ext cx="29557" cy="169213"/>
            </a:xfrm>
            <a:custGeom>
              <a:rect b="b" l="l" r="r" t="t"/>
              <a:pathLst>
                <a:path extrusionOk="0" h="9910" w="1731">
                  <a:moveTo>
                    <a:pt x="0" y="0"/>
                  </a:moveTo>
                  <a:lnTo>
                    <a:pt x="815" y="3889"/>
                  </a:lnTo>
                  <a:lnTo>
                    <a:pt x="1016" y="9909"/>
                  </a:lnTo>
                  <a:cubicBezTo>
                    <a:pt x="1016" y="9909"/>
                    <a:pt x="1659" y="5877"/>
                    <a:pt x="1731" y="34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6574327" y="3459682"/>
              <a:ext cx="60309" cy="72022"/>
            </a:xfrm>
            <a:custGeom>
              <a:rect b="b" l="l" r="r" t="t"/>
              <a:pathLst>
                <a:path extrusionOk="0" h="4218" w="3532">
                  <a:moveTo>
                    <a:pt x="1509" y="0"/>
                  </a:moveTo>
                  <a:cubicBezTo>
                    <a:pt x="862" y="0"/>
                    <a:pt x="687" y="843"/>
                    <a:pt x="687" y="843"/>
                  </a:cubicBezTo>
                  <a:cubicBezTo>
                    <a:pt x="0" y="1401"/>
                    <a:pt x="687" y="2173"/>
                    <a:pt x="687" y="2173"/>
                  </a:cubicBezTo>
                  <a:lnTo>
                    <a:pt x="672" y="2173"/>
                  </a:lnTo>
                  <a:cubicBezTo>
                    <a:pt x="701" y="2302"/>
                    <a:pt x="701" y="2416"/>
                    <a:pt x="658" y="2545"/>
                  </a:cubicBezTo>
                  <a:lnTo>
                    <a:pt x="215" y="3846"/>
                  </a:lnTo>
                  <a:lnTo>
                    <a:pt x="2159" y="4218"/>
                  </a:lnTo>
                  <a:lnTo>
                    <a:pt x="2274" y="3231"/>
                  </a:lnTo>
                  <a:cubicBezTo>
                    <a:pt x="2302" y="2974"/>
                    <a:pt x="2445" y="2745"/>
                    <a:pt x="2660" y="2602"/>
                  </a:cubicBezTo>
                  <a:cubicBezTo>
                    <a:pt x="3289" y="2173"/>
                    <a:pt x="3461" y="1487"/>
                    <a:pt x="3503" y="1058"/>
                  </a:cubicBezTo>
                  <a:cubicBezTo>
                    <a:pt x="3532" y="857"/>
                    <a:pt x="3403" y="657"/>
                    <a:pt x="3217" y="600"/>
                  </a:cubicBezTo>
                  <a:lnTo>
                    <a:pt x="2159" y="228"/>
                  </a:lnTo>
                  <a:cubicBezTo>
                    <a:pt x="1903" y="64"/>
                    <a:pt x="1688" y="0"/>
                    <a:pt x="1509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6329210" y="3389456"/>
              <a:ext cx="132058" cy="111346"/>
            </a:xfrm>
            <a:custGeom>
              <a:rect b="b" l="l" r="r" t="t"/>
              <a:pathLst>
                <a:path extrusionOk="0" h="6521" w="7734">
                  <a:moveTo>
                    <a:pt x="6513" y="0"/>
                  </a:moveTo>
                  <a:cubicBezTo>
                    <a:pt x="6417" y="0"/>
                    <a:pt x="6323" y="13"/>
                    <a:pt x="6234" y="37"/>
                  </a:cubicBezTo>
                  <a:cubicBezTo>
                    <a:pt x="5934" y="166"/>
                    <a:pt x="5648" y="352"/>
                    <a:pt x="5405" y="581"/>
                  </a:cubicBezTo>
                  <a:cubicBezTo>
                    <a:pt x="5162" y="809"/>
                    <a:pt x="4876" y="967"/>
                    <a:pt x="4547" y="1053"/>
                  </a:cubicBezTo>
                  <a:cubicBezTo>
                    <a:pt x="4487" y="1062"/>
                    <a:pt x="4428" y="1066"/>
                    <a:pt x="4369" y="1066"/>
                  </a:cubicBezTo>
                  <a:cubicBezTo>
                    <a:pt x="3808" y="1066"/>
                    <a:pt x="3285" y="675"/>
                    <a:pt x="2703" y="624"/>
                  </a:cubicBezTo>
                  <a:cubicBezTo>
                    <a:pt x="2684" y="623"/>
                    <a:pt x="2666" y="623"/>
                    <a:pt x="2647" y="623"/>
                  </a:cubicBezTo>
                  <a:cubicBezTo>
                    <a:pt x="1955" y="623"/>
                    <a:pt x="1355" y="1143"/>
                    <a:pt x="1244" y="1839"/>
                  </a:cubicBezTo>
                  <a:cubicBezTo>
                    <a:pt x="1187" y="2196"/>
                    <a:pt x="1273" y="2654"/>
                    <a:pt x="1015" y="2911"/>
                  </a:cubicBezTo>
                  <a:cubicBezTo>
                    <a:pt x="915" y="2997"/>
                    <a:pt x="801" y="3069"/>
                    <a:pt x="686" y="3126"/>
                  </a:cubicBezTo>
                  <a:cubicBezTo>
                    <a:pt x="114" y="3555"/>
                    <a:pt x="0" y="4384"/>
                    <a:pt x="458" y="4942"/>
                  </a:cubicBezTo>
                  <a:cubicBezTo>
                    <a:pt x="615" y="5099"/>
                    <a:pt x="815" y="5228"/>
                    <a:pt x="901" y="5442"/>
                  </a:cubicBezTo>
                  <a:cubicBezTo>
                    <a:pt x="944" y="5571"/>
                    <a:pt x="972" y="5700"/>
                    <a:pt x="972" y="5843"/>
                  </a:cubicBezTo>
                  <a:cubicBezTo>
                    <a:pt x="1030" y="6114"/>
                    <a:pt x="1201" y="6343"/>
                    <a:pt x="1444" y="6458"/>
                  </a:cubicBezTo>
                  <a:cubicBezTo>
                    <a:pt x="1534" y="6500"/>
                    <a:pt x="1632" y="6521"/>
                    <a:pt x="1729" y="6521"/>
                  </a:cubicBezTo>
                  <a:cubicBezTo>
                    <a:pt x="1896" y="6521"/>
                    <a:pt x="2062" y="6460"/>
                    <a:pt x="2188" y="6343"/>
                  </a:cubicBezTo>
                  <a:lnTo>
                    <a:pt x="3332" y="4270"/>
                  </a:lnTo>
                  <a:lnTo>
                    <a:pt x="4061" y="4356"/>
                  </a:lnTo>
                  <a:cubicBezTo>
                    <a:pt x="4192" y="4371"/>
                    <a:pt x="4330" y="4385"/>
                    <a:pt x="4466" y="4385"/>
                  </a:cubicBezTo>
                  <a:cubicBezTo>
                    <a:pt x="4702" y="4385"/>
                    <a:pt x="4932" y="4344"/>
                    <a:pt x="5105" y="4198"/>
                  </a:cubicBezTo>
                  <a:cubicBezTo>
                    <a:pt x="5262" y="4070"/>
                    <a:pt x="5362" y="3869"/>
                    <a:pt x="5548" y="3798"/>
                  </a:cubicBezTo>
                  <a:cubicBezTo>
                    <a:pt x="5634" y="3777"/>
                    <a:pt x="5720" y="3766"/>
                    <a:pt x="5804" y="3766"/>
                  </a:cubicBezTo>
                  <a:cubicBezTo>
                    <a:pt x="5888" y="3766"/>
                    <a:pt x="5970" y="3777"/>
                    <a:pt x="6048" y="3798"/>
                  </a:cubicBezTo>
                  <a:cubicBezTo>
                    <a:pt x="6096" y="3803"/>
                    <a:pt x="6144" y="3805"/>
                    <a:pt x="6190" y="3805"/>
                  </a:cubicBezTo>
                  <a:cubicBezTo>
                    <a:pt x="7090" y="3805"/>
                    <a:pt x="7734" y="2910"/>
                    <a:pt x="7421" y="2053"/>
                  </a:cubicBezTo>
                  <a:cubicBezTo>
                    <a:pt x="7350" y="1896"/>
                    <a:pt x="7292" y="1739"/>
                    <a:pt x="7235" y="1582"/>
                  </a:cubicBezTo>
                  <a:cubicBezTo>
                    <a:pt x="7135" y="1153"/>
                    <a:pt x="7378" y="638"/>
                    <a:pt x="7135" y="280"/>
                  </a:cubicBezTo>
                  <a:cubicBezTo>
                    <a:pt x="7001" y="85"/>
                    <a:pt x="6757" y="0"/>
                    <a:pt x="6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6215428" y="3786090"/>
              <a:ext cx="321573" cy="587380"/>
            </a:xfrm>
            <a:custGeom>
              <a:rect b="b" l="l" r="r" t="t"/>
              <a:pathLst>
                <a:path extrusionOk="0" h="34400" w="18833">
                  <a:moveTo>
                    <a:pt x="15515" y="0"/>
                  </a:moveTo>
                  <a:lnTo>
                    <a:pt x="5020" y="300"/>
                  </a:lnTo>
                  <a:lnTo>
                    <a:pt x="3661" y="15314"/>
                  </a:lnTo>
                  <a:lnTo>
                    <a:pt x="473" y="29685"/>
                  </a:lnTo>
                  <a:cubicBezTo>
                    <a:pt x="573" y="29742"/>
                    <a:pt x="687" y="29785"/>
                    <a:pt x="816" y="29842"/>
                  </a:cubicBezTo>
                  <a:cubicBezTo>
                    <a:pt x="630" y="30514"/>
                    <a:pt x="401" y="31186"/>
                    <a:pt x="115" y="31829"/>
                  </a:cubicBezTo>
                  <a:cubicBezTo>
                    <a:pt x="1" y="32087"/>
                    <a:pt x="115" y="32401"/>
                    <a:pt x="387" y="32501"/>
                  </a:cubicBezTo>
                  <a:cubicBezTo>
                    <a:pt x="577" y="32575"/>
                    <a:pt x="720" y="32672"/>
                    <a:pt x="902" y="32672"/>
                  </a:cubicBezTo>
                  <a:cubicBezTo>
                    <a:pt x="967" y="32672"/>
                    <a:pt x="1037" y="32660"/>
                    <a:pt x="1116" y="32630"/>
                  </a:cubicBezTo>
                  <a:cubicBezTo>
                    <a:pt x="1175" y="32609"/>
                    <a:pt x="1237" y="32599"/>
                    <a:pt x="1302" y="32599"/>
                  </a:cubicBezTo>
                  <a:cubicBezTo>
                    <a:pt x="2065" y="32599"/>
                    <a:pt x="3276" y="33948"/>
                    <a:pt x="4791" y="33974"/>
                  </a:cubicBezTo>
                  <a:cubicBezTo>
                    <a:pt x="4797" y="33975"/>
                    <a:pt x="4804" y="33975"/>
                    <a:pt x="4810" y="33975"/>
                  </a:cubicBezTo>
                  <a:cubicBezTo>
                    <a:pt x="5085" y="33975"/>
                    <a:pt x="5245" y="33683"/>
                    <a:pt x="5105" y="33445"/>
                  </a:cubicBezTo>
                  <a:lnTo>
                    <a:pt x="3390" y="31558"/>
                  </a:lnTo>
                  <a:cubicBezTo>
                    <a:pt x="3075" y="31257"/>
                    <a:pt x="2660" y="30728"/>
                    <a:pt x="2718" y="30428"/>
                  </a:cubicBezTo>
                  <a:lnTo>
                    <a:pt x="2732" y="30357"/>
                  </a:lnTo>
                  <a:cubicBezTo>
                    <a:pt x="2875" y="30385"/>
                    <a:pt x="2961" y="30400"/>
                    <a:pt x="2961" y="30400"/>
                  </a:cubicBezTo>
                  <a:lnTo>
                    <a:pt x="7980" y="16873"/>
                  </a:lnTo>
                  <a:cubicBezTo>
                    <a:pt x="8094" y="16587"/>
                    <a:pt x="8165" y="16301"/>
                    <a:pt x="8237" y="16001"/>
                  </a:cubicBezTo>
                  <a:lnTo>
                    <a:pt x="10196" y="6163"/>
                  </a:lnTo>
                  <a:lnTo>
                    <a:pt x="12241" y="16844"/>
                  </a:lnTo>
                  <a:lnTo>
                    <a:pt x="13113" y="31529"/>
                  </a:lnTo>
                  <a:cubicBezTo>
                    <a:pt x="13227" y="31558"/>
                    <a:pt x="13342" y="31572"/>
                    <a:pt x="13456" y="31586"/>
                  </a:cubicBezTo>
                  <a:cubicBezTo>
                    <a:pt x="13470" y="32258"/>
                    <a:pt x="13442" y="32930"/>
                    <a:pt x="13356" y="33588"/>
                  </a:cubicBezTo>
                  <a:cubicBezTo>
                    <a:pt x="13313" y="33874"/>
                    <a:pt x="13528" y="34146"/>
                    <a:pt x="13828" y="34160"/>
                  </a:cubicBezTo>
                  <a:cubicBezTo>
                    <a:pt x="13952" y="34174"/>
                    <a:pt x="14063" y="34198"/>
                    <a:pt x="14175" y="34198"/>
                  </a:cubicBezTo>
                  <a:cubicBezTo>
                    <a:pt x="14295" y="34198"/>
                    <a:pt x="14417" y="34170"/>
                    <a:pt x="14557" y="34074"/>
                  </a:cubicBezTo>
                  <a:cubicBezTo>
                    <a:pt x="14669" y="33991"/>
                    <a:pt x="14813" y="33958"/>
                    <a:pt x="14985" y="33958"/>
                  </a:cubicBezTo>
                  <a:cubicBezTo>
                    <a:pt x="15614" y="33958"/>
                    <a:pt x="16603" y="34399"/>
                    <a:pt x="17634" y="34399"/>
                  </a:cubicBezTo>
                  <a:cubicBezTo>
                    <a:pt x="17909" y="34399"/>
                    <a:pt x="18186" y="34368"/>
                    <a:pt x="18461" y="34289"/>
                  </a:cubicBezTo>
                  <a:cubicBezTo>
                    <a:pt x="18747" y="34232"/>
                    <a:pt x="18832" y="33874"/>
                    <a:pt x="18604" y="33688"/>
                  </a:cubicBezTo>
                  <a:lnTo>
                    <a:pt x="16416" y="32387"/>
                  </a:lnTo>
                  <a:cubicBezTo>
                    <a:pt x="16058" y="32187"/>
                    <a:pt x="15558" y="31844"/>
                    <a:pt x="15458" y="31558"/>
                  </a:cubicBezTo>
                  <a:cubicBezTo>
                    <a:pt x="15615" y="31543"/>
                    <a:pt x="15715" y="31529"/>
                    <a:pt x="15715" y="31529"/>
                  </a:cubicBezTo>
                  <a:lnTo>
                    <a:pt x="16816" y="17144"/>
                  </a:lnTo>
                  <a:cubicBezTo>
                    <a:pt x="16845" y="16844"/>
                    <a:pt x="16845" y="16544"/>
                    <a:pt x="16816" y="16229"/>
                  </a:cubicBezTo>
                  <a:lnTo>
                    <a:pt x="15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6371435" y="3714054"/>
              <a:ext cx="113071" cy="229778"/>
            </a:xfrm>
            <a:custGeom>
              <a:rect b="b" l="l" r="r" t="t"/>
              <a:pathLst>
                <a:path extrusionOk="0" h="13457" w="6622">
                  <a:moveTo>
                    <a:pt x="1617" y="1"/>
                  </a:moveTo>
                  <a:lnTo>
                    <a:pt x="1" y="4791"/>
                  </a:lnTo>
                  <a:lnTo>
                    <a:pt x="1659" y="13456"/>
                  </a:lnTo>
                  <a:cubicBezTo>
                    <a:pt x="2746" y="9624"/>
                    <a:pt x="5334" y="7865"/>
                    <a:pt x="6621" y="7208"/>
                  </a:cubicBezTo>
                  <a:lnTo>
                    <a:pt x="6378" y="4219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6242286" y="3523386"/>
              <a:ext cx="246614" cy="318824"/>
            </a:xfrm>
            <a:custGeom>
              <a:rect b="b" l="l" r="r" t="t"/>
              <a:pathLst>
                <a:path extrusionOk="0" h="18672" w="14443">
                  <a:moveTo>
                    <a:pt x="8023" y="0"/>
                  </a:moveTo>
                  <a:cubicBezTo>
                    <a:pt x="7852" y="0"/>
                    <a:pt x="7679" y="10"/>
                    <a:pt x="7508" y="29"/>
                  </a:cubicBezTo>
                  <a:cubicBezTo>
                    <a:pt x="1" y="930"/>
                    <a:pt x="2460" y="17888"/>
                    <a:pt x="2460" y="17903"/>
                  </a:cubicBezTo>
                  <a:cubicBezTo>
                    <a:pt x="4612" y="18468"/>
                    <a:pt x="6488" y="18671"/>
                    <a:pt x="8074" y="18671"/>
                  </a:cubicBezTo>
                  <a:cubicBezTo>
                    <a:pt x="12144" y="18671"/>
                    <a:pt x="14300" y="17331"/>
                    <a:pt x="14300" y="17331"/>
                  </a:cubicBezTo>
                  <a:cubicBezTo>
                    <a:pt x="14385" y="16973"/>
                    <a:pt x="14428" y="16602"/>
                    <a:pt x="14414" y="16244"/>
                  </a:cubicBezTo>
                  <a:cubicBezTo>
                    <a:pt x="14443" y="14042"/>
                    <a:pt x="14056" y="11840"/>
                    <a:pt x="13942" y="9638"/>
                  </a:cubicBezTo>
                  <a:cubicBezTo>
                    <a:pt x="13856" y="8137"/>
                    <a:pt x="13728" y="6621"/>
                    <a:pt x="13356" y="5177"/>
                  </a:cubicBezTo>
                  <a:cubicBezTo>
                    <a:pt x="12970" y="3733"/>
                    <a:pt x="12312" y="2346"/>
                    <a:pt x="11297" y="1345"/>
                  </a:cubicBezTo>
                  <a:cubicBezTo>
                    <a:pt x="10420" y="480"/>
                    <a:pt x="9236" y="0"/>
                    <a:pt x="8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6392197" y="3526562"/>
              <a:ext cx="220489" cy="174933"/>
            </a:xfrm>
            <a:custGeom>
              <a:rect b="b" l="l" r="r" t="t"/>
              <a:pathLst>
                <a:path extrusionOk="0" h="10245" w="12913">
                  <a:moveTo>
                    <a:pt x="10724" y="0"/>
                  </a:moveTo>
                  <a:lnTo>
                    <a:pt x="8851" y="5763"/>
                  </a:lnTo>
                  <a:cubicBezTo>
                    <a:pt x="8732" y="6064"/>
                    <a:pt x="8450" y="6237"/>
                    <a:pt x="8158" y="6237"/>
                  </a:cubicBezTo>
                  <a:cubicBezTo>
                    <a:pt x="7992" y="6237"/>
                    <a:pt x="7823" y="6182"/>
                    <a:pt x="7679" y="6063"/>
                  </a:cubicBezTo>
                  <a:cubicBezTo>
                    <a:pt x="6049" y="4676"/>
                    <a:pt x="2374" y="744"/>
                    <a:pt x="1144" y="229"/>
                  </a:cubicBezTo>
                  <a:lnTo>
                    <a:pt x="0" y="4505"/>
                  </a:lnTo>
                  <a:cubicBezTo>
                    <a:pt x="0" y="4505"/>
                    <a:pt x="3117" y="6978"/>
                    <a:pt x="5091" y="9109"/>
                  </a:cubicBezTo>
                  <a:cubicBezTo>
                    <a:pt x="5829" y="9906"/>
                    <a:pt x="6657" y="10245"/>
                    <a:pt x="7468" y="10245"/>
                  </a:cubicBezTo>
                  <a:cubicBezTo>
                    <a:pt x="9202" y="10245"/>
                    <a:pt x="10856" y="8697"/>
                    <a:pt x="11382" y="6778"/>
                  </a:cubicBezTo>
                  <a:cubicBezTo>
                    <a:pt x="12140" y="3961"/>
                    <a:pt x="12912" y="358"/>
                    <a:pt x="12912" y="358"/>
                  </a:cubicBezTo>
                  <a:lnTo>
                    <a:pt x="107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6352158" y="3550244"/>
              <a:ext cx="112558" cy="292546"/>
            </a:xfrm>
            <a:custGeom>
              <a:rect b="b" l="l" r="r" t="t"/>
              <a:pathLst>
                <a:path extrusionOk="0" h="17133" w="6592">
                  <a:moveTo>
                    <a:pt x="615" y="0"/>
                  </a:moveTo>
                  <a:cubicBezTo>
                    <a:pt x="1573" y="2531"/>
                    <a:pt x="0" y="17002"/>
                    <a:pt x="0" y="17002"/>
                  </a:cubicBezTo>
                  <a:cubicBezTo>
                    <a:pt x="506" y="17096"/>
                    <a:pt x="1041" y="17133"/>
                    <a:pt x="1564" y="17133"/>
                  </a:cubicBezTo>
                  <a:cubicBezTo>
                    <a:pt x="3333" y="17133"/>
                    <a:pt x="4976" y="16716"/>
                    <a:pt x="4976" y="16716"/>
                  </a:cubicBezTo>
                  <a:cubicBezTo>
                    <a:pt x="6592" y="4261"/>
                    <a:pt x="2974" y="0"/>
                    <a:pt x="2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6350895" y="3436478"/>
              <a:ext cx="80867" cy="124152"/>
            </a:xfrm>
            <a:custGeom>
              <a:rect b="b" l="l" r="r" t="t"/>
              <a:pathLst>
                <a:path extrusionOk="0" h="7271" w="4736">
                  <a:moveTo>
                    <a:pt x="1347" y="0"/>
                  </a:moveTo>
                  <a:cubicBezTo>
                    <a:pt x="1175" y="329"/>
                    <a:pt x="1104" y="715"/>
                    <a:pt x="1161" y="1087"/>
                  </a:cubicBezTo>
                  <a:cubicBezTo>
                    <a:pt x="1204" y="1430"/>
                    <a:pt x="1161" y="1787"/>
                    <a:pt x="1061" y="2116"/>
                  </a:cubicBezTo>
                  <a:cubicBezTo>
                    <a:pt x="864" y="1897"/>
                    <a:pt x="680" y="1809"/>
                    <a:pt x="526" y="1809"/>
                  </a:cubicBezTo>
                  <a:cubicBezTo>
                    <a:pt x="198" y="1809"/>
                    <a:pt x="1" y="2205"/>
                    <a:pt x="88" y="2574"/>
                  </a:cubicBezTo>
                  <a:cubicBezTo>
                    <a:pt x="203" y="3117"/>
                    <a:pt x="818" y="3246"/>
                    <a:pt x="818" y="3246"/>
                  </a:cubicBezTo>
                  <a:lnTo>
                    <a:pt x="303" y="5262"/>
                  </a:lnTo>
                  <a:cubicBezTo>
                    <a:pt x="146" y="5848"/>
                    <a:pt x="374" y="6463"/>
                    <a:pt x="861" y="6806"/>
                  </a:cubicBezTo>
                  <a:lnTo>
                    <a:pt x="1089" y="6992"/>
                  </a:lnTo>
                  <a:cubicBezTo>
                    <a:pt x="1334" y="7180"/>
                    <a:pt x="1625" y="7271"/>
                    <a:pt x="1914" y="7271"/>
                  </a:cubicBezTo>
                  <a:cubicBezTo>
                    <a:pt x="2349" y="7271"/>
                    <a:pt x="2782" y="7065"/>
                    <a:pt x="3048" y="6678"/>
                  </a:cubicBezTo>
                  <a:cubicBezTo>
                    <a:pt x="3163" y="6492"/>
                    <a:pt x="3234" y="6292"/>
                    <a:pt x="3263" y="6091"/>
                  </a:cubicBezTo>
                  <a:lnTo>
                    <a:pt x="3449" y="4662"/>
                  </a:lnTo>
                  <a:cubicBezTo>
                    <a:pt x="3463" y="4647"/>
                    <a:pt x="3492" y="4647"/>
                    <a:pt x="3506" y="4633"/>
                  </a:cubicBezTo>
                  <a:cubicBezTo>
                    <a:pt x="4264" y="4376"/>
                    <a:pt x="4736" y="3618"/>
                    <a:pt x="4635" y="2817"/>
                  </a:cubicBezTo>
                  <a:lnTo>
                    <a:pt x="4521" y="601"/>
                  </a:lnTo>
                  <a:cubicBezTo>
                    <a:pt x="4521" y="601"/>
                    <a:pt x="4390" y="612"/>
                    <a:pt x="4169" y="612"/>
                  </a:cubicBezTo>
                  <a:cubicBezTo>
                    <a:pt x="3593" y="612"/>
                    <a:pt x="2410" y="537"/>
                    <a:pt x="1347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6379989" y="3504348"/>
              <a:ext cx="29796" cy="18031"/>
            </a:xfrm>
            <a:custGeom>
              <a:rect b="b" l="l" r="r" t="t"/>
              <a:pathLst>
                <a:path extrusionOk="0" h="1056" w="17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56" y="1056"/>
                    <a:pt x="1489" y="1056"/>
                  </a:cubicBezTo>
                  <a:cubicBezTo>
                    <a:pt x="1557" y="1056"/>
                    <a:pt x="1628" y="1052"/>
                    <a:pt x="1702" y="1044"/>
                  </a:cubicBezTo>
                  <a:lnTo>
                    <a:pt x="1745" y="672"/>
                  </a:lnTo>
                  <a:lnTo>
                    <a:pt x="1745" y="672"/>
                  </a:lnTo>
                  <a:cubicBezTo>
                    <a:pt x="1745" y="672"/>
                    <a:pt x="1655" y="687"/>
                    <a:pt x="1511" y="687"/>
                  </a:cubicBezTo>
                  <a:cubicBezTo>
                    <a:pt x="1158" y="687"/>
                    <a:pt x="478" y="600"/>
                    <a:pt x="0" y="0"/>
                  </a:cubicBezTo>
                  <a:close/>
                </a:path>
              </a:pathLst>
            </a:custGeom>
            <a:solidFill>
              <a:srgbClr val="E96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6571630" y="3510683"/>
              <a:ext cx="46410" cy="29079"/>
            </a:xfrm>
            <a:custGeom>
              <a:rect b="b" l="l" r="r" t="t"/>
              <a:pathLst>
                <a:path extrusionOk="0" h="1703" w="2718">
                  <a:moveTo>
                    <a:pt x="330" y="1"/>
                  </a:moveTo>
                  <a:lnTo>
                    <a:pt x="1" y="988"/>
                  </a:lnTo>
                  <a:lnTo>
                    <a:pt x="2546" y="1703"/>
                  </a:lnTo>
                  <a:lnTo>
                    <a:pt x="2718" y="602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6337013" y="3539743"/>
              <a:ext cx="250268" cy="255647"/>
            </a:xfrm>
            <a:custGeom>
              <a:rect b="b" l="l" r="r" t="t"/>
              <a:pathLst>
                <a:path extrusionOk="0" h="14972" w="14657">
                  <a:moveTo>
                    <a:pt x="1" y="1"/>
                  </a:moveTo>
                  <a:lnTo>
                    <a:pt x="1130" y="9910"/>
                  </a:lnTo>
                  <a:cubicBezTo>
                    <a:pt x="2732" y="11640"/>
                    <a:pt x="4719" y="12970"/>
                    <a:pt x="6936" y="13785"/>
                  </a:cubicBezTo>
                  <a:cubicBezTo>
                    <a:pt x="7765" y="14099"/>
                    <a:pt x="8623" y="14342"/>
                    <a:pt x="9495" y="14528"/>
                  </a:cubicBezTo>
                  <a:cubicBezTo>
                    <a:pt x="11282" y="14900"/>
                    <a:pt x="14571" y="14971"/>
                    <a:pt x="14571" y="14971"/>
                  </a:cubicBezTo>
                  <a:cubicBezTo>
                    <a:pt x="14657" y="14271"/>
                    <a:pt x="14628" y="13570"/>
                    <a:pt x="14528" y="12870"/>
                  </a:cubicBezTo>
                  <a:cubicBezTo>
                    <a:pt x="12913" y="12584"/>
                    <a:pt x="11282" y="12312"/>
                    <a:pt x="9767" y="11654"/>
                  </a:cubicBezTo>
                  <a:cubicBezTo>
                    <a:pt x="8337" y="11039"/>
                    <a:pt x="7007" y="10067"/>
                    <a:pt x="6249" y="8723"/>
                  </a:cubicBezTo>
                  <a:cubicBezTo>
                    <a:pt x="6178" y="8580"/>
                    <a:pt x="6106" y="8437"/>
                    <a:pt x="6035" y="8294"/>
                  </a:cubicBezTo>
                  <a:cubicBezTo>
                    <a:pt x="5763" y="7679"/>
                    <a:pt x="4919" y="5820"/>
                    <a:pt x="4061" y="4119"/>
                  </a:cubicBezTo>
                  <a:cubicBezTo>
                    <a:pt x="3618" y="3232"/>
                    <a:pt x="3061" y="2403"/>
                    <a:pt x="2403" y="1659"/>
                  </a:cubicBezTo>
                  <a:cubicBezTo>
                    <a:pt x="1759" y="916"/>
                    <a:pt x="944" y="28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6585801" y="3755408"/>
              <a:ext cx="91078" cy="52181"/>
            </a:xfrm>
            <a:custGeom>
              <a:rect b="b" l="l" r="r" t="t"/>
              <a:pathLst>
                <a:path extrusionOk="0" h="3056" w="5334">
                  <a:moveTo>
                    <a:pt x="2564" y="1"/>
                  </a:moveTo>
                  <a:cubicBezTo>
                    <a:pt x="2121" y="1"/>
                    <a:pt x="1773" y="424"/>
                    <a:pt x="1773" y="424"/>
                  </a:cubicBezTo>
                  <a:lnTo>
                    <a:pt x="1773" y="439"/>
                  </a:lnTo>
                  <a:cubicBezTo>
                    <a:pt x="1699" y="466"/>
                    <a:pt x="1620" y="482"/>
                    <a:pt x="1541" y="482"/>
                  </a:cubicBezTo>
                  <a:cubicBezTo>
                    <a:pt x="1499" y="482"/>
                    <a:pt x="1456" y="477"/>
                    <a:pt x="1416" y="467"/>
                  </a:cubicBezTo>
                  <a:lnTo>
                    <a:pt x="57" y="239"/>
                  </a:lnTo>
                  <a:lnTo>
                    <a:pt x="0" y="2212"/>
                  </a:lnTo>
                  <a:lnTo>
                    <a:pt x="973" y="2169"/>
                  </a:lnTo>
                  <a:cubicBezTo>
                    <a:pt x="1244" y="2169"/>
                    <a:pt x="1487" y="2269"/>
                    <a:pt x="1659" y="2469"/>
                  </a:cubicBezTo>
                  <a:cubicBezTo>
                    <a:pt x="2188" y="3013"/>
                    <a:pt x="2889" y="3055"/>
                    <a:pt x="3318" y="3055"/>
                  </a:cubicBezTo>
                  <a:cubicBezTo>
                    <a:pt x="3890" y="3041"/>
                    <a:pt x="4419" y="2769"/>
                    <a:pt x="4776" y="2340"/>
                  </a:cubicBezTo>
                  <a:cubicBezTo>
                    <a:pt x="5334" y="1054"/>
                    <a:pt x="3089" y="224"/>
                    <a:pt x="3089" y="224"/>
                  </a:cubicBezTo>
                  <a:cubicBezTo>
                    <a:pt x="2909" y="60"/>
                    <a:pt x="2730" y="1"/>
                    <a:pt x="2564" y="1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6576035" y="3753615"/>
              <a:ext cx="20763" cy="45180"/>
            </a:xfrm>
            <a:custGeom>
              <a:rect b="b" l="l" r="r" t="t"/>
              <a:pathLst>
                <a:path extrusionOk="0" h="2646" w="1216">
                  <a:moveTo>
                    <a:pt x="186" y="0"/>
                  </a:moveTo>
                  <a:lnTo>
                    <a:pt x="0" y="2646"/>
                  </a:lnTo>
                  <a:lnTo>
                    <a:pt x="1101" y="2588"/>
                  </a:lnTo>
                  <a:lnTo>
                    <a:pt x="1216" y="12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6332130" y="3684516"/>
              <a:ext cx="31025" cy="136754"/>
            </a:xfrm>
            <a:custGeom>
              <a:rect b="b" l="l" r="r" t="t"/>
              <a:pathLst>
                <a:path extrusionOk="0" h="8009" w="1817">
                  <a:moveTo>
                    <a:pt x="1" y="1"/>
                  </a:moveTo>
                  <a:lnTo>
                    <a:pt x="1288" y="8008"/>
                  </a:lnTo>
                  <a:lnTo>
                    <a:pt x="1817" y="1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6453476" y="3563920"/>
              <a:ext cx="49569" cy="134790"/>
            </a:xfrm>
            <a:custGeom>
              <a:rect b="b" l="l" r="r" t="t"/>
              <a:pathLst>
                <a:path extrusionOk="0" h="7894" w="2903">
                  <a:moveTo>
                    <a:pt x="0" y="0"/>
                  </a:moveTo>
                  <a:lnTo>
                    <a:pt x="0" y="0"/>
                  </a:lnTo>
                  <a:cubicBezTo>
                    <a:pt x="1130" y="1487"/>
                    <a:pt x="1502" y="6907"/>
                    <a:pt x="1502" y="6907"/>
                  </a:cubicBezTo>
                  <a:cubicBezTo>
                    <a:pt x="2331" y="7764"/>
                    <a:pt x="2903" y="7879"/>
                    <a:pt x="2903" y="7893"/>
                  </a:cubicBezTo>
                  <a:cubicBezTo>
                    <a:pt x="2846" y="5691"/>
                    <a:pt x="758" y="715"/>
                    <a:pt x="758" y="7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9"/>
            <p:cNvSpPr/>
            <p:nvPr/>
          </p:nvSpPr>
          <p:spPr>
            <a:xfrm>
              <a:off x="5768648" y="3804155"/>
              <a:ext cx="326218" cy="69103"/>
            </a:xfrm>
            <a:custGeom>
              <a:rect b="b" l="l" r="r" t="t"/>
              <a:pathLst>
                <a:path extrusionOk="0" h="4047" w="19105">
                  <a:moveTo>
                    <a:pt x="687" y="0"/>
                  </a:moveTo>
                  <a:cubicBezTo>
                    <a:pt x="315" y="0"/>
                    <a:pt x="1" y="301"/>
                    <a:pt x="1" y="687"/>
                  </a:cubicBezTo>
                  <a:lnTo>
                    <a:pt x="1" y="3360"/>
                  </a:lnTo>
                  <a:cubicBezTo>
                    <a:pt x="1" y="3747"/>
                    <a:pt x="315" y="4047"/>
                    <a:pt x="687" y="4047"/>
                  </a:cubicBezTo>
                  <a:lnTo>
                    <a:pt x="18418" y="4047"/>
                  </a:lnTo>
                  <a:cubicBezTo>
                    <a:pt x="18804" y="4047"/>
                    <a:pt x="19104" y="3747"/>
                    <a:pt x="19104" y="3360"/>
                  </a:cubicBezTo>
                  <a:lnTo>
                    <a:pt x="19104" y="687"/>
                  </a:lnTo>
                  <a:cubicBezTo>
                    <a:pt x="19104" y="301"/>
                    <a:pt x="18804" y="0"/>
                    <a:pt x="18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9"/>
            <p:cNvSpPr/>
            <p:nvPr/>
          </p:nvSpPr>
          <p:spPr>
            <a:xfrm>
              <a:off x="5749849" y="3873237"/>
              <a:ext cx="326218" cy="69359"/>
            </a:xfrm>
            <a:custGeom>
              <a:rect b="b" l="l" r="r" t="t"/>
              <a:pathLst>
                <a:path extrusionOk="0" h="4062" w="19105">
                  <a:moveTo>
                    <a:pt x="687" y="1"/>
                  </a:moveTo>
                  <a:cubicBezTo>
                    <a:pt x="315" y="1"/>
                    <a:pt x="1" y="315"/>
                    <a:pt x="1" y="687"/>
                  </a:cubicBezTo>
                  <a:lnTo>
                    <a:pt x="1" y="3375"/>
                  </a:lnTo>
                  <a:cubicBezTo>
                    <a:pt x="1" y="3747"/>
                    <a:pt x="315" y="4062"/>
                    <a:pt x="687" y="4062"/>
                  </a:cubicBezTo>
                  <a:lnTo>
                    <a:pt x="18418" y="4062"/>
                  </a:lnTo>
                  <a:cubicBezTo>
                    <a:pt x="18804" y="4062"/>
                    <a:pt x="19104" y="3747"/>
                    <a:pt x="19104" y="3375"/>
                  </a:cubicBezTo>
                  <a:lnTo>
                    <a:pt x="19104" y="687"/>
                  </a:lnTo>
                  <a:cubicBezTo>
                    <a:pt x="19104" y="315"/>
                    <a:pt x="18804" y="1"/>
                    <a:pt x="18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9"/>
            <p:cNvSpPr/>
            <p:nvPr/>
          </p:nvSpPr>
          <p:spPr>
            <a:xfrm>
              <a:off x="5770611" y="4010941"/>
              <a:ext cx="326201" cy="69359"/>
            </a:xfrm>
            <a:custGeom>
              <a:rect b="b" l="l" r="r" t="t"/>
              <a:pathLst>
                <a:path extrusionOk="0" h="4062" w="19104">
                  <a:moveTo>
                    <a:pt x="686" y="0"/>
                  </a:moveTo>
                  <a:cubicBezTo>
                    <a:pt x="300" y="0"/>
                    <a:pt x="0" y="315"/>
                    <a:pt x="0" y="687"/>
                  </a:cubicBezTo>
                  <a:lnTo>
                    <a:pt x="0" y="3375"/>
                  </a:lnTo>
                  <a:cubicBezTo>
                    <a:pt x="0" y="3747"/>
                    <a:pt x="300" y="4061"/>
                    <a:pt x="686" y="4061"/>
                  </a:cubicBezTo>
                  <a:lnTo>
                    <a:pt x="18417" y="4061"/>
                  </a:lnTo>
                  <a:cubicBezTo>
                    <a:pt x="18789" y="4061"/>
                    <a:pt x="19103" y="3747"/>
                    <a:pt x="19103" y="3375"/>
                  </a:cubicBezTo>
                  <a:lnTo>
                    <a:pt x="19103" y="687"/>
                  </a:lnTo>
                  <a:cubicBezTo>
                    <a:pt x="19103" y="315"/>
                    <a:pt x="18789" y="0"/>
                    <a:pt x="18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9"/>
            <p:cNvSpPr/>
            <p:nvPr/>
          </p:nvSpPr>
          <p:spPr>
            <a:xfrm>
              <a:off x="5782563" y="4146920"/>
              <a:ext cx="326218" cy="69120"/>
            </a:xfrm>
            <a:custGeom>
              <a:rect b="b" l="l" r="r" t="t"/>
              <a:pathLst>
                <a:path extrusionOk="0" h="4048" w="19105">
                  <a:moveTo>
                    <a:pt x="687" y="1"/>
                  </a:moveTo>
                  <a:cubicBezTo>
                    <a:pt x="301" y="1"/>
                    <a:pt x="1" y="301"/>
                    <a:pt x="1" y="687"/>
                  </a:cubicBezTo>
                  <a:lnTo>
                    <a:pt x="1" y="3361"/>
                  </a:lnTo>
                  <a:cubicBezTo>
                    <a:pt x="1" y="3747"/>
                    <a:pt x="301" y="4047"/>
                    <a:pt x="687" y="4047"/>
                  </a:cubicBezTo>
                  <a:lnTo>
                    <a:pt x="18418" y="4047"/>
                  </a:lnTo>
                  <a:cubicBezTo>
                    <a:pt x="18804" y="4047"/>
                    <a:pt x="19104" y="3747"/>
                    <a:pt x="19104" y="3361"/>
                  </a:cubicBezTo>
                  <a:lnTo>
                    <a:pt x="19104" y="687"/>
                  </a:lnTo>
                  <a:cubicBezTo>
                    <a:pt x="19104" y="301"/>
                    <a:pt x="18804" y="1"/>
                    <a:pt x="18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9"/>
            <p:cNvSpPr/>
            <p:nvPr/>
          </p:nvSpPr>
          <p:spPr>
            <a:xfrm>
              <a:off x="5760845" y="4215780"/>
              <a:ext cx="326201" cy="69103"/>
            </a:xfrm>
            <a:custGeom>
              <a:rect b="b" l="l" r="r" t="t"/>
              <a:pathLst>
                <a:path extrusionOk="0" h="4047" w="19104">
                  <a:moveTo>
                    <a:pt x="686" y="0"/>
                  </a:moveTo>
                  <a:cubicBezTo>
                    <a:pt x="300" y="0"/>
                    <a:pt x="0" y="300"/>
                    <a:pt x="0" y="686"/>
                  </a:cubicBezTo>
                  <a:lnTo>
                    <a:pt x="0" y="3360"/>
                  </a:lnTo>
                  <a:cubicBezTo>
                    <a:pt x="0" y="3746"/>
                    <a:pt x="300" y="4047"/>
                    <a:pt x="686" y="4047"/>
                  </a:cubicBezTo>
                  <a:lnTo>
                    <a:pt x="18417" y="4047"/>
                  </a:lnTo>
                  <a:cubicBezTo>
                    <a:pt x="18789" y="4047"/>
                    <a:pt x="19103" y="3746"/>
                    <a:pt x="19103" y="3360"/>
                  </a:cubicBezTo>
                  <a:lnTo>
                    <a:pt x="19103" y="686"/>
                  </a:lnTo>
                  <a:cubicBezTo>
                    <a:pt x="19103" y="300"/>
                    <a:pt x="18789" y="0"/>
                    <a:pt x="18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9"/>
            <p:cNvSpPr/>
            <p:nvPr/>
          </p:nvSpPr>
          <p:spPr>
            <a:xfrm>
              <a:off x="5731545" y="4078076"/>
              <a:ext cx="326201" cy="69120"/>
            </a:xfrm>
            <a:custGeom>
              <a:rect b="b" l="l" r="r" t="t"/>
              <a:pathLst>
                <a:path extrusionOk="0" h="4048" w="19104">
                  <a:moveTo>
                    <a:pt x="687" y="1"/>
                  </a:moveTo>
                  <a:cubicBezTo>
                    <a:pt x="300" y="1"/>
                    <a:pt x="0" y="301"/>
                    <a:pt x="0" y="687"/>
                  </a:cubicBezTo>
                  <a:lnTo>
                    <a:pt x="0" y="3361"/>
                  </a:lnTo>
                  <a:cubicBezTo>
                    <a:pt x="0" y="3747"/>
                    <a:pt x="300" y="4047"/>
                    <a:pt x="687" y="4047"/>
                  </a:cubicBezTo>
                  <a:lnTo>
                    <a:pt x="18403" y="4047"/>
                  </a:lnTo>
                  <a:cubicBezTo>
                    <a:pt x="18789" y="4047"/>
                    <a:pt x="19104" y="3747"/>
                    <a:pt x="19104" y="3361"/>
                  </a:cubicBezTo>
                  <a:lnTo>
                    <a:pt x="19104" y="687"/>
                  </a:lnTo>
                  <a:cubicBezTo>
                    <a:pt x="19104" y="301"/>
                    <a:pt x="18789" y="1"/>
                    <a:pt x="184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9"/>
            <p:cNvSpPr/>
            <p:nvPr/>
          </p:nvSpPr>
          <p:spPr>
            <a:xfrm>
              <a:off x="5810650" y="3942575"/>
              <a:ext cx="326201" cy="69120"/>
            </a:xfrm>
            <a:custGeom>
              <a:rect b="b" l="l" r="r" t="t"/>
              <a:pathLst>
                <a:path extrusionOk="0" h="4048" w="19104">
                  <a:moveTo>
                    <a:pt x="686" y="1"/>
                  </a:moveTo>
                  <a:cubicBezTo>
                    <a:pt x="300" y="1"/>
                    <a:pt x="0" y="301"/>
                    <a:pt x="0" y="687"/>
                  </a:cubicBezTo>
                  <a:lnTo>
                    <a:pt x="0" y="3361"/>
                  </a:lnTo>
                  <a:cubicBezTo>
                    <a:pt x="0" y="3747"/>
                    <a:pt x="300" y="4047"/>
                    <a:pt x="686" y="4047"/>
                  </a:cubicBezTo>
                  <a:lnTo>
                    <a:pt x="18417" y="4047"/>
                  </a:lnTo>
                  <a:cubicBezTo>
                    <a:pt x="18789" y="4047"/>
                    <a:pt x="19103" y="3747"/>
                    <a:pt x="19103" y="3361"/>
                  </a:cubicBezTo>
                  <a:lnTo>
                    <a:pt x="19103" y="687"/>
                  </a:lnTo>
                  <a:cubicBezTo>
                    <a:pt x="19103" y="301"/>
                    <a:pt x="18789" y="1"/>
                    <a:pt x="18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9"/>
            <p:cNvSpPr/>
            <p:nvPr/>
          </p:nvSpPr>
          <p:spPr>
            <a:xfrm>
              <a:off x="5768648" y="3873237"/>
              <a:ext cx="307418" cy="17365"/>
            </a:xfrm>
            <a:custGeom>
              <a:rect b="b" l="l" r="r" t="t"/>
              <a:pathLst>
                <a:path extrusionOk="0" h="1017" w="18004">
                  <a:moveTo>
                    <a:pt x="1" y="1"/>
                  </a:moveTo>
                  <a:lnTo>
                    <a:pt x="18003" y="1016"/>
                  </a:lnTo>
                  <a:lnTo>
                    <a:pt x="18003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5750583" y="4078076"/>
              <a:ext cx="307401" cy="26381"/>
            </a:xfrm>
            <a:custGeom>
              <a:rect b="b" l="l" r="r" t="t"/>
              <a:pathLst>
                <a:path extrusionOk="0" h="1545" w="18003">
                  <a:moveTo>
                    <a:pt x="1" y="1"/>
                  </a:moveTo>
                  <a:lnTo>
                    <a:pt x="18003" y="1545"/>
                  </a:lnTo>
                  <a:lnTo>
                    <a:pt x="18003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5779643" y="4215780"/>
              <a:ext cx="307401" cy="26620"/>
            </a:xfrm>
            <a:custGeom>
              <a:rect b="b" l="l" r="r" t="t"/>
              <a:pathLst>
                <a:path extrusionOk="0" h="1559" w="18003">
                  <a:moveTo>
                    <a:pt x="0" y="0"/>
                  </a:moveTo>
                  <a:lnTo>
                    <a:pt x="18002" y="1559"/>
                  </a:lnTo>
                  <a:lnTo>
                    <a:pt x="18002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5789649" y="4010941"/>
              <a:ext cx="307401" cy="17348"/>
            </a:xfrm>
            <a:custGeom>
              <a:rect b="b" l="l" r="r" t="t"/>
              <a:pathLst>
                <a:path extrusionOk="0" h="1016" w="18003">
                  <a:moveTo>
                    <a:pt x="0" y="0"/>
                  </a:moveTo>
                  <a:lnTo>
                    <a:pt x="18003" y="1016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5810650" y="3942575"/>
              <a:ext cx="307401" cy="17348"/>
            </a:xfrm>
            <a:custGeom>
              <a:rect b="b" l="l" r="r" t="t"/>
              <a:pathLst>
                <a:path extrusionOk="0" h="1016" w="18003">
                  <a:moveTo>
                    <a:pt x="0" y="1"/>
                  </a:moveTo>
                  <a:lnTo>
                    <a:pt x="0" y="1016"/>
                  </a:lnTo>
                  <a:lnTo>
                    <a:pt x="18002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5782563" y="4147415"/>
              <a:ext cx="307418" cy="17348"/>
            </a:xfrm>
            <a:custGeom>
              <a:rect b="b" l="l" r="r" t="t"/>
              <a:pathLst>
                <a:path extrusionOk="0" h="1016" w="18004">
                  <a:moveTo>
                    <a:pt x="1" y="0"/>
                  </a:moveTo>
                  <a:lnTo>
                    <a:pt x="1" y="1016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5782563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1" y="0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5809182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0" y="0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9"/>
            <p:cNvSpPr/>
            <p:nvPr/>
          </p:nvSpPr>
          <p:spPr>
            <a:xfrm>
              <a:off x="5836040" y="3804155"/>
              <a:ext cx="7086" cy="69103"/>
            </a:xfrm>
            <a:custGeom>
              <a:rect b="b" l="l" r="r" t="t"/>
              <a:pathLst>
                <a:path extrusionOk="0" h="4047" w="415">
                  <a:moveTo>
                    <a:pt x="0" y="0"/>
                  </a:moveTo>
                  <a:lnTo>
                    <a:pt x="0" y="4047"/>
                  </a:lnTo>
                  <a:lnTo>
                    <a:pt x="415" y="404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5862641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1" y="0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9"/>
            <p:cNvSpPr/>
            <p:nvPr/>
          </p:nvSpPr>
          <p:spPr>
            <a:xfrm>
              <a:off x="5889260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0" y="0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9"/>
            <p:cNvSpPr/>
            <p:nvPr/>
          </p:nvSpPr>
          <p:spPr>
            <a:xfrm>
              <a:off x="5916117" y="3804155"/>
              <a:ext cx="7086" cy="69103"/>
            </a:xfrm>
            <a:custGeom>
              <a:rect b="b" l="l" r="r" t="t"/>
              <a:pathLst>
                <a:path extrusionOk="0" h="4047" w="415">
                  <a:moveTo>
                    <a:pt x="0" y="0"/>
                  </a:moveTo>
                  <a:lnTo>
                    <a:pt x="0" y="4047"/>
                  </a:lnTo>
                  <a:lnTo>
                    <a:pt x="415" y="404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5942719" y="3804155"/>
              <a:ext cx="7103" cy="69103"/>
            </a:xfrm>
            <a:custGeom>
              <a:rect b="b" l="l" r="r" t="t"/>
              <a:pathLst>
                <a:path extrusionOk="0" h="4047" w="416">
                  <a:moveTo>
                    <a:pt x="1" y="0"/>
                  </a:moveTo>
                  <a:lnTo>
                    <a:pt x="1" y="4047"/>
                  </a:lnTo>
                  <a:lnTo>
                    <a:pt x="415" y="404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5969338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0" y="0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5995939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1" y="0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6022797" y="3804155"/>
              <a:ext cx="7103" cy="69103"/>
            </a:xfrm>
            <a:custGeom>
              <a:rect b="b" l="l" r="r" t="t"/>
              <a:pathLst>
                <a:path extrusionOk="0" h="4047" w="416">
                  <a:moveTo>
                    <a:pt x="1" y="0"/>
                  </a:moveTo>
                  <a:lnTo>
                    <a:pt x="1" y="4047"/>
                  </a:lnTo>
                  <a:lnTo>
                    <a:pt x="416" y="4047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6049416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0" y="0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6076034" y="3804155"/>
              <a:ext cx="7325" cy="69103"/>
            </a:xfrm>
            <a:custGeom>
              <a:rect b="b" l="l" r="r" t="t"/>
              <a:pathLst>
                <a:path extrusionOk="0" h="4047" w="429">
                  <a:moveTo>
                    <a:pt x="0" y="0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5819682" y="3942575"/>
              <a:ext cx="7086" cy="69120"/>
            </a:xfrm>
            <a:custGeom>
              <a:rect b="b" l="l" r="r" t="t"/>
              <a:pathLst>
                <a:path extrusionOk="0" h="4048" w="415">
                  <a:moveTo>
                    <a:pt x="0" y="1"/>
                  </a:moveTo>
                  <a:lnTo>
                    <a:pt x="0" y="4047"/>
                  </a:lnTo>
                  <a:lnTo>
                    <a:pt x="415" y="4047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5846284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1" y="1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5872903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0" y="1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5899760" y="3942575"/>
              <a:ext cx="7086" cy="69120"/>
            </a:xfrm>
            <a:custGeom>
              <a:rect b="b" l="l" r="r" t="t"/>
              <a:pathLst>
                <a:path extrusionOk="0" h="4048" w="415">
                  <a:moveTo>
                    <a:pt x="0" y="1"/>
                  </a:moveTo>
                  <a:lnTo>
                    <a:pt x="0" y="4047"/>
                  </a:lnTo>
                  <a:lnTo>
                    <a:pt x="415" y="4047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5926362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1" y="1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5952981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0" y="1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5979582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1" y="1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6006440" y="3942575"/>
              <a:ext cx="7103" cy="69120"/>
            </a:xfrm>
            <a:custGeom>
              <a:rect b="b" l="l" r="r" t="t"/>
              <a:pathLst>
                <a:path extrusionOk="0" h="4048" w="416">
                  <a:moveTo>
                    <a:pt x="1" y="1"/>
                  </a:moveTo>
                  <a:lnTo>
                    <a:pt x="1" y="4047"/>
                  </a:lnTo>
                  <a:lnTo>
                    <a:pt x="415" y="4047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6033059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0" y="1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6059660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1" y="1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6086518" y="3942575"/>
              <a:ext cx="7103" cy="69120"/>
            </a:xfrm>
            <a:custGeom>
              <a:rect b="b" l="l" r="r" t="t"/>
              <a:pathLst>
                <a:path extrusionOk="0" h="4048" w="416">
                  <a:moveTo>
                    <a:pt x="1" y="1"/>
                  </a:moveTo>
                  <a:lnTo>
                    <a:pt x="1" y="4047"/>
                  </a:lnTo>
                  <a:lnTo>
                    <a:pt x="416" y="404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6113137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0" y="1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5744232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5770850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9"/>
            <p:cNvSpPr/>
            <p:nvPr/>
          </p:nvSpPr>
          <p:spPr>
            <a:xfrm>
              <a:off x="5797708" y="4078572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5824310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5850928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5877786" y="4078572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5904387" y="4078572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5931006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5957625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5984465" y="4078572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6011084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6037703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5794037" y="4147176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5820656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5847257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5873876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5900734" y="4147176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5927335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5954193" y="4147176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5980812" y="4147176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6007430" y="4147176"/>
              <a:ext cx="7325" cy="69359"/>
            </a:xfrm>
            <a:custGeom>
              <a:rect b="b" l="l" r="r" t="t"/>
              <a:pathLst>
                <a:path extrusionOk="0" h="4062" w="429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6034032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6060890" y="4147176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6087508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5773053" y="4215780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5799654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5826273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5853131" y="4215780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5879732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5906351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5932953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5959810" y="4215780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5986429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6013031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6039888" y="4215780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6066507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5785978" y="4010941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5812597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5839215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5866056" y="4010941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5892675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5919293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5946134" y="4010941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5972753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5999371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6025973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6052830" y="4010941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6079449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5762552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1"/>
                  </a:moveTo>
                  <a:lnTo>
                    <a:pt x="0" y="4062"/>
                  </a:lnTo>
                  <a:lnTo>
                    <a:pt x="429" y="406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5789410" y="3873237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1"/>
                  </a:moveTo>
                  <a:lnTo>
                    <a:pt x="0" y="4062"/>
                  </a:lnTo>
                  <a:lnTo>
                    <a:pt x="415" y="4062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5816011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1"/>
                  </a:moveTo>
                  <a:lnTo>
                    <a:pt x="1" y="4062"/>
                  </a:lnTo>
                  <a:lnTo>
                    <a:pt x="430" y="406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5842630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1"/>
                  </a:moveTo>
                  <a:lnTo>
                    <a:pt x="0" y="4062"/>
                  </a:lnTo>
                  <a:lnTo>
                    <a:pt x="429" y="406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5869488" y="3873237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1"/>
                  </a:moveTo>
                  <a:lnTo>
                    <a:pt x="0" y="4062"/>
                  </a:lnTo>
                  <a:lnTo>
                    <a:pt x="415" y="4062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5896089" y="3873237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1"/>
                  </a:moveTo>
                  <a:lnTo>
                    <a:pt x="1" y="4062"/>
                  </a:lnTo>
                  <a:lnTo>
                    <a:pt x="415" y="4062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5922708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1"/>
                  </a:moveTo>
                  <a:lnTo>
                    <a:pt x="0" y="4062"/>
                  </a:lnTo>
                  <a:lnTo>
                    <a:pt x="429" y="406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5949310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1"/>
                  </a:moveTo>
                  <a:lnTo>
                    <a:pt x="1" y="4062"/>
                  </a:lnTo>
                  <a:lnTo>
                    <a:pt x="430" y="406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5976167" y="3873237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1"/>
                  </a:moveTo>
                  <a:lnTo>
                    <a:pt x="1" y="4062"/>
                  </a:lnTo>
                  <a:lnTo>
                    <a:pt x="415" y="4062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6002786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1"/>
                  </a:moveTo>
                  <a:lnTo>
                    <a:pt x="0" y="4062"/>
                  </a:lnTo>
                  <a:lnTo>
                    <a:pt x="429" y="406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6029388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1"/>
                  </a:moveTo>
                  <a:lnTo>
                    <a:pt x="1" y="4062"/>
                  </a:lnTo>
                  <a:lnTo>
                    <a:pt x="430" y="406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6056245" y="3873237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1"/>
                  </a:moveTo>
                  <a:lnTo>
                    <a:pt x="1" y="4062"/>
                  </a:lnTo>
                  <a:lnTo>
                    <a:pt x="415" y="4062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7144400" y="3696246"/>
              <a:ext cx="265892" cy="265892"/>
            </a:xfrm>
            <a:custGeom>
              <a:rect b="b" l="l" r="r" t="t"/>
              <a:pathLst>
                <a:path extrusionOk="0" h="15572" w="15572">
                  <a:moveTo>
                    <a:pt x="7793" y="0"/>
                  </a:moveTo>
                  <a:cubicBezTo>
                    <a:pt x="3489" y="0"/>
                    <a:pt x="0" y="3489"/>
                    <a:pt x="0" y="7793"/>
                  </a:cubicBezTo>
                  <a:cubicBezTo>
                    <a:pt x="0" y="12083"/>
                    <a:pt x="3489" y="15572"/>
                    <a:pt x="7793" y="15572"/>
                  </a:cubicBezTo>
                  <a:cubicBezTo>
                    <a:pt x="12083" y="15572"/>
                    <a:pt x="15572" y="12083"/>
                    <a:pt x="15572" y="7793"/>
                  </a:cubicBezTo>
                  <a:cubicBezTo>
                    <a:pt x="15572" y="3489"/>
                    <a:pt x="12083" y="0"/>
                    <a:pt x="77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9"/>
            <p:cNvSpPr/>
            <p:nvPr/>
          </p:nvSpPr>
          <p:spPr>
            <a:xfrm>
              <a:off x="7277460" y="3679137"/>
              <a:ext cx="149184" cy="194860"/>
            </a:xfrm>
            <a:custGeom>
              <a:rect b="b" l="l" r="r" t="t"/>
              <a:pathLst>
                <a:path extrusionOk="0" h="11412" w="8737">
                  <a:moveTo>
                    <a:pt x="64" y="1"/>
                  </a:moveTo>
                  <a:cubicBezTo>
                    <a:pt x="42" y="1"/>
                    <a:pt x="21" y="1"/>
                    <a:pt x="0" y="1"/>
                  </a:cubicBezTo>
                  <a:lnTo>
                    <a:pt x="0" y="9167"/>
                  </a:lnTo>
                  <a:lnTo>
                    <a:pt x="14" y="9138"/>
                  </a:lnTo>
                  <a:lnTo>
                    <a:pt x="8308" y="11412"/>
                  </a:lnTo>
                  <a:cubicBezTo>
                    <a:pt x="8594" y="10539"/>
                    <a:pt x="8737" y="9624"/>
                    <a:pt x="8737" y="8709"/>
                  </a:cubicBezTo>
                  <a:cubicBezTo>
                    <a:pt x="8737" y="6021"/>
                    <a:pt x="7507" y="3490"/>
                    <a:pt x="5391" y="1831"/>
                  </a:cubicBezTo>
                  <a:cubicBezTo>
                    <a:pt x="3863" y="643"/>
                    <a:pt x="1986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9"/>
            <p:cNvSpPr/>
            <p:nvPr/>
          </p:nvSpPr>
          <p:spPr>
            <a:xfrm>
              <a:off x="7133661" y="3696246"/>
              <a:ext cx="143823" cy="160659"/>
            </a:xfrm>
            <a:custGeom>
              <a:rect b="b" l="l" r="r" t="t"/>
              <a:pathLst>
                <a:path extrusionOk="0" h="9409" w="8423">
                  <a:moveTo>
                    <a:pt x="8422" y="0"/>
                  </a:moveTo>
                  <a:cubicBezTo>
                    <a:pt x="7464" y="0"/>
                    <a:pt x="6506" y="172"/>
                    <a:pt x="5620" y="515"/>
                  </a:cubicBezTo>
                  <a:cubicBezTo>
                    <a:pt x="2045" y="1902"/>
                    <a:pt x="0" y="5662"/>
                    <a:pt x="801" y="9409"/>
                  </a:cubicBezTo>
                  <a:lnTo>
                    <a:pt x="8422" y="8165"/>
                  </a:lnTo>
                  <a:lnTo>
                    <a:pt x="84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9"/>
            <p:cNvSpPr/>
            <p:nvPr/>
          </p:nvSpPr>
          <p:spPr>
            <a:xfrm>
              <a:off x="5625583" y="3183046"/>
              <a:ext cx="624313" cy="474651"/>
            </a:xfrm>
            <a:custGeom>
              <a:rect b="b" l="l" r="r" t="t"/>
              <a:pathLst>
                <a:path extrusionOk="0" h="27798" w="36563">
                  <a:moveTo>
                    <a:pt x="0" y="1"/>
                  </a:moveTo>
                  <a:lnTo>
                    <a:pt x="0" y="27798"/>
                  </a:lnTo>
                  <a:lnTo>
                    <a:pt x="36563" y="27798"/>
                  </a:lnTo>
                  <a:lnTo>
                    <a:pt x="365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9"/>
            <p:cNvSpPr/>
            <p:nvPr/>
          </p:nvSpPr>
          <p:spPr>
            <a:xfrm>
              <a:off x="5696629" y="3370060"/>
              <a:ext cx="13199" cy="102809"/>
            </a:xfrm>
            <a:custGeom>
              <a:rect b="b" l="l" r="r" t="t"/>
              <a:pathLst>
                <a:path extrusionOk="0" h="6021" w="773">
                  <a:moveTo>
                    <a:pt x="301" y="1"/>
                  </a:moveTo>
                  <a:lnTo>
                    <a:pt x="301" y="673"/>
                  </a:lnTo>
                  <a:lnTo>
                    <a:pt x="0" y="673"/>
                  </a:lnTo>
                  <a:lnTo>
                    <a:pt x="0" y="5349"/>
                  </a:lnTo>
                  <a:lnTo>
                    <a:pt x="301" y="5349"/>
                  </a:lnTo>
                  <a:lnTo>
                    <a:pt x="301" y="6021"/>
                  </a:lnTo>
                  <a:lnTo>
                    <a:pt x="472" y="6021"/>
                  </a:lnTo>
                  <a:lnTo>
                    <a:pt x="472" y="5349"/>
                  </a:lnTo>
                  <a:lnTo>
                    <a:pt x="773" y="5349"/>
                  </a:lnTo>
                  <a:lnTo>
                    <a:pt x="773" y="673"/>
                  </a:lnTo>
                  <a:lnTo>
                    <a:pt x="472" y="673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9"/>
            <p:cNvSpPr/>
            <p:nvPr/>
          </p:nvSpPr>
          <p:spPr>
            <a:xfrm>
              <a:off x="5722513" y="3429392"/>
              <a:ext cx="13199" cy="121113"/>
            </a:xfrm>
            <a:custGeom>
              <a:rect b="b" l="l" r="r" t="t"/>
              <a:pathLst>
                <a:path extrusionOk="0" h="7093" w="773">
                  <a:moveTo>
                    <a:pt x="300" y="0"/>
                  </a:moveTo>
                  <a:lnTo>
                    <a:pt x="300" y="673"/>
                  </a:lnTo>
                  <a:lnTo>
                    <a:pt x="0" y="673"/>
                  </a:lnTo>
                  <a:lnTo>
                    <a:pt x="0" y="6421"/>
                  </a:lnTo>
                  <a:lnTo>
                    <a:pt x="300" y="6421"/>
                  </a:lnTo>
                  <a:lnTo>
                    <a:pt x="300" y="7093"/>
                  </a:lnTo>
                  <a:lnTo>
                    <a:pt x="486" y="7093"/>
                  </a:lnTo>
                  <a:lnTo>
                    <a:pt x="486" y="6421"/>
                  </a:lnTo>
                  <a:lnTo>
                    <a:pt x="772" y="6421"/>
                  </a:lnTo>
                  <a:lnTo>
                    <a:pt x="772" y="673"/>
                  </a:lnTo>
                  <a:lnTo>
                    <a:pt x="486" y="673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5758881" y="3346634"/>
              <a:ext cx="13199" cy="72278"/>
            </a:xfrm>
            <a:custGeom>
              <a:rect b="b" l="l" r="r" t="t"/>
              <a:pathLst>
                <a:path extrusionOk="0" h="4233" w="773">
                  <a:moveTo>
                    <a:pt x="301" y="0"/>
                  </a:moveTo>
                  <a:lnTo>
                    <a:pt x="301" y="672"/>
                  </a:lnTo>
                  <a:lnTo>
                    <a:pt x="1" y="672"/>
                  </a:lnTo>
                  <a:lnTo>
                    <a:pt x="1" y="3561"/>
                  </a:lnTo>
                  <a:lnTo>
                    <a:pt x="301" y="3561"/>
                  </a:lnTo>
                  <a:lnTo>
                    <a:pt x="301" y="4233"/>
                  </a:lnTo>
                  <a:lnTo>
                    <a:pt x="487" y="4233"/>
                  </a:lnTo>
                  <a:lnTo>
                    <a:pt x="487" y="3561"/>
                  </a:lnTo>
                  <a:lnTo>
                    <a:pt x="773" y="3561"/>
                  </a:lnTo>
                  <a:lnTo>
                    <a:pt x="773" y="672"/>
                  </a:lnTo>
                  <a:lnTo>
                    <a:pt x="487" y="672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9"/>
            <p:cNvSpPr/>
            <p:nvPr/>
          </p:nvSpPr>
          <p:spPr>
            <a:xfrm>
              <a:off x="5795505" y="3403508"/>
              <a:ext cx="13199" cy="102809"/>
            </a:xfrm>
            <a:custGeom>
              <a:rect b="b" l="l" r="r" t="t"/>
              <a:pathLst>
                <a:path extrusionOk="0" h="6021" w="773">
                  <a:moveTo>
                    <a:pt x="287" y="1"/>
                  </a:moveTo>
                  <a:lnTo>
                    <a:pt x="287" y="673"/>
                  </a:lnTo>
                  <a:lnTo>
                    <a:pt x="1" y="673"/>
                  </a:lnTo>
                  <a:lnTo>
                    <a:pt x="1" y="5349"/>
                  </a:lnTo>
                  <a:lnTo>
                    <a:pt x="287" y="5349"/>
                  </a:lnTo>
                  <a:lnTo>
                    <a:pt x="287" y="6021"/>
                  </a:lnTo>
                  <a:lnTo>
                    <a:pt x="472" y="6021"/>
                  </a:lnTo>
                  <a:lnTo>
                    <a:pt x="472" y="5349"/>
                  </a:lnTo>
                  <a:lnTo>
                    <a:pt x="773" y="5349"/>
                  </a:lnTo>
                  <a:lnTo>
                    <a:pt x="773" y="673"/>
                  </a:lnTo>
                  <a:lnTo>
                    <a:pt x="472" y="673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9"/>
            <p:cNvSpPr/>
            <p:nvPr/>
          </p:nvSpPr>
          <p:spPr>
            <a:xfrm>
              <a:off x="5868019" y="3392034"/>
              <a:ext cx="13438" cy="102809"/>
            </a:xfrm>
            <a:custGeom>
              <a:rect b="b" l="l" r="r" t="t"/>
              <a:pathLst>
                <a:path extrusionOk="0" h="6021" w="787">
                  <a:moveTo>
                    <a:pt x="301" y="1"/>
                  </a:moveTo>
                  <a:lnTo>
                    <a:pt x="301" y="673"/>
                  </a:lnTo>
                  <a:lnTo>
                    <a:pt x="0" y="673"/>
                  </a:lnTo>
                  <a:lnTo>
                    <a:pt x="0" y="5349"/>
                  </a:lnTo>
                  <a:lnTo>
                    <a:pt x="301" y="5349"/>
                  </a:lnTo>
                  <a:lnTo>
                    <a:pt x="301" y="6021"/>
                  </a:lnTo>
                  <a:lnTo>
                    <a:pt x="486" y="6021"/>
                  </a:lnTo>
                  <a:lnTo>
                    <a:pt x="486" y="5349"/>
                  </a:lnTo>
                  <a:lnTo>
                    <a:pt x="787" y="5349"/>
                  </a:lnTo>
                  <a:lnTo>
                    <a:pt x="787" y="673"/>
                  </a:lnTo>
                  <a:lnTo>
                    <a:pt x="486" y="673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9"/>
            <p:cNvSpPr/>
            <p:nvPr/>
          </p:nvSpPr>
          <p:spPr>
            <a:xfrm>
              <a:off x="5904644" y="3331489"/>
              <a:ext cx="13199" cy="66183"/>
            </a:xfrm>
            <a:custGeom>
              <a:rect b="b" l="l" r="r" t="t"/>
              <a:pathLst>
                <a:path extrusionOk="0" h="3876" w="773">
                  <a:moveTo>
                    <a:pt x="300" y="1"/>
                  </a:moveTo>
                  <a:lnTo>
                    <a:pt x="300" y="673"/>
                  </a:lnTo>
                  <a:lnTo>
                    <a:pt x="0" y="673"/>
                  </a:lnTo>
                  <a:lnTo>
                    <a:pt x="0" y="3204"/>
                  </a:lnTo>
                  <a:lnTo>
                    <a:pt x="300" y="3204"/>
                  </a:lnTo>
                  <a:lnTo>
                    <a:pt x="300" y="3876"/>
                  </a:lnTo>
                  <a:lnTo>
                    <a:pt x="472" y="3876"/>
                  </a:lnTo>
                  <a:lnTo>
                    <a:pt x="472" y="3204"/>
                  </a:lnTo>
                  <a:lnTo>
                    <a:pt x="772" y="3204"/>
                  </a:lnTo>
                  <a:lnTo>
                    <a:pt x="772" y="673"/>
                  </a:lnTo>
                  <a:lnTo>
                    <a:pt x="472" y="673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9"/>
            <p:cNvSpPr/>
            <p:nvPr/>
          </p:nvSpPr>
          <p:spPr>
            <a:xfrm>
              <a:off x="5941012" y="3460894"/>
              <a:ext cx="13199" cy="102792"/>
            </a:xfrm>
            <a:custGeom>
              <a:rect b="b" l="l" r="r" t="t"/>
              <a:pathLst>
                <a:path extrusionOk="0" h="6020" w="773">
                  <a:moveTo>
                    <a:pt x="301" y="0"/>
                  </a:moveTo>
                  <a:lnTo>
                    <a:pt x="301" y="672"/>
                  </a:lnTo>
                  <a:lnTo>
                    <a:pt x="1" y="672"/>
                  </a:lnTo>
                  <a:lnTo>
                    <a:pt x="1" y="5348"/>
                  </a:lnTo>
                  <a:lnTo>
                    <a:pt x="301" y="5348"/>
                  </a:lnTo>
                  <a:lnTo>
                    <a:pt x="301" y="6020"/>
                  </a:lnTo>
                  <a:lnTo>
                    <a:pt x="473" y="6020"/>
                  </a:lnTo>
                  <a:lnTo>
                    <a:pt x="473" y="5348"/>
                  </a:lnTo>
                  <a:lnTo>
                    <a:pt x="773" y="5348"/>
                  </a:lnTo>
                  <a:lnTo>
                    <a:pt x="773" y="672"/>
                  </a:lnTo>
                  <a:lnTo>
                    <a:pt x="473" y="672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5977397" y="3405471"/>
              <a:ext cx="13199" cy="90600"/>
            </a:xfrm>
            <a:custGeom>
              <a:rect b="b" l="l" r="r" t="t"/>
              <a:pathLst>
                <a:path extrusionOk="0" h="5306" w="773">
                  <a:moveTo>
                    <a:pt x="301" y="0"/>
                  </a:moveTo>
                  <a:lnTo>
                    <a:pt x="301" y="672"/>
                  </a:lnTo>
                  <a:lnTo>
                    <a:pt x="0" y="672"/>
                  </a:lnTo>
                  <a:lnTo>
                    <a:pt x="0" y="4619"/>
                  </a:lnTo>
                  <a:lnTo>
                    <a:pt x="301" y="4619"/>
                  </a:lnTo>
                  <a:lnTo>
                    <a:pt x="301" y="5305"/>
                  </a:lnTo>
                  <a:lnTo>
                    <a:pt x="472" y="5305"/>
                  </a:lnTo>
                  <a:lnTo>
                    <a:pt x="472" y="4619"/>
                  </a:lnTo>
                  <a:lnTo>
                    <a:pt x="772" y="4619"/>
                  </a:lnTo>
                  <a:lnTo>
                    <a:pt x="772" y="672"/>
                  </a:lnTo>
                  <a:lnTo>
                    <a:pt x="472" y="67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9"/>
            <p:cNvSpPr/>
            <p:nvPr/>
          </p:nvSpPr>
          <p:spPr>
            <a:xfrm>
              <a:off x="6014499" y="3493113"/>
              <a:ext cx="13199" cy="111841"/>
            </a:xfrm>
            <a:custGeom>
              <a:rect b="b" l="l" r="r" t="t"/>
              <a:pathLst>
                <a:path extrusionOk="0" h="6550" w="773">
                  <a:moveTo>
                    <a:pt x="301" y="0"/>
                  </a:moveTo>
                  <a:lnTo>
                    <a:pt x="301" y="673"/>
                  </a:lnTo>
                  <a:lnTo>
                    <a:pt x="1" y="673"/>
                  </a:lnTo>
                  <a:lnTo>
                    <a:pt x="1" y="5877"/>
                  </a:lnTo>
                  <a:lnTo>
                    <a:pt x="301" y="5877"/>
                  </a:lnTo>
                  <a:lnTo>
                    <a:pt x="301" y="6549"/>
                  </a:lnTo>
                  <a:lnTo>
                    <a:pt x="473" y="6549"/>
                  </a:lnTo>
                  <a:lnTo>
                    <a:pt x="473" y="5877"/>
                  </a:lnTo>
                  <a:lnTo>
                    <a:pt x="773" y="5877"/>
                  </a:lnTo>
                  <a:lnTo>
                    <a:pt x="773" y="673"/>
                  </a:lnTo>
                  <a:lnTo>
                    <a:pt x="473" y="673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9"/>
            <p:cNvSpPr/>
            <p:nvPr/>
          </p:nvSpPr>
          <p:spPr>
            <a:xfrm>
              <a:off x="6050150" y="3456489"/>
              <a:ext cx="13199" cy="102809"/>
            </a:xfrm>
            <a:custGeom>
              <a:rect b="b" l="l" r="r" t="t"/>
              <a:pathLst>
                <a:path extrusionOk="0" h="6021" w="773">
                  <a:moveTo>
                    <a:pt x="301" y="1"/>
                  </a:moveTo>
                  <a:lnTo>
                    <a:pt x="301" y="673"/>
                  </a:lnTo>
                  <a:lnTo>
                    <a:pt x="0" y="673"/>
                  </a:lnTo>
                  <a:lnTo>
                    <a:pt x="0" y="5334"/>
                  </a:lnTo>
                  <a:lnTo>
                    <a:pt x="301" y="5334"/>
                  </a:lnTo>
                  <a:lnTo>
                    <a:pt x="301" y="6020"/>
                  </a:lnTo>
                  <a:lnTo>
                    <a:pt x="487" y="6020"/>
                  </a:lnTo>
                  <a:lnTo>
                    <a:pt x="487" y="5334"/>
                  </a:lnTo>
                  <a:lnTo>
                    <a:pt x="772" y="5334"/>
                  </a:lnTo>
                  <a:lnTo>
                    <a:pt x="772" y="673"/>
                  </a:lnTo>
                  <a:lnTo>
                    <a:pt x="487" y="673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6086518" y="3383241"/>
              <a:ext cx="13216" cy="90600"/>
            </a:xfrm>
            <a:custGeom>
              <a:rect b="b" l="l" r="r" t="t"/>
              <a:pathLst>
                <a:path extrusionOk="0" h="5306" w="774">
                  <a:moveTo>
                    <a:pt x="301" y="1"/>
                  </a:moveTo>
                  <a:lnTo>
                    <a:pt x="301" y="673"/>
                  </a:lnTo>
                  <a:lnTo>
                    <a:pt x="1" y="673"/>
                  </a:lnTo>
                  <a:lnTo>
                    <a:pt x="1" y="4634"/>
                  </a:lnTo>
                  <a:lnTo>
                    <a:pt x="301" y="4634"/>
                  </a:lnTo>
                  <a:lnTo>
                    <a:pt x="301" y="5306"/>
                  </a:lnTo>
                  <a:lnTo>
                    <a:pt x="487" y="5306"/>
                  </a:lnTo>
                  <a:lnTo>
                    <a:pt x="487" y="4634"/>
                  </a:lnTo>
                  <a:lnTo>
                    <a:pt x="773" y="4634"/>
                  </a:lnTo>
                  <a:lnTo>
                    <a:pt x="773" y="673"/>
                  </a:lnTo>
                  <a:lnTo>
                    <a:pt x="487" y="673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6122903" y="3360054"/>
              <a:ext cx="13199" cy="41765"/>
            </a:xfrm>
            <a:custGeom>
              <a:rect b="b" l="l" r="r" t="t"/>
              <a:pathLst>
                <a:path extrusionOk="0" h="2446" w="773">
                  <a:moveTo>
                    <a:pt x="301" y="1"/>
                  </a:moveTo>
                  <a:lnTo>
                    <a:pt x="301" y="673"/>
                  </a:lnTo>
                  <a:lnTo>
                    <a:pt x="0" y="673"/>
                  </a:lnTo>
                  <a:lnTo>
                    <a:pt x="0" y="1774"/>
                  </a:lnTo>
                  <a:lnTo>
                    <a:pt x="301" y="1774"/>
                  </a:lnTo>
                  <a:lnTo>
                    <a:pt x="301" y="2446"/>
                  </a:lnTo>
                  <a:lnTo>
                    <a:pt x="487" y="2446"/>
                  </a:lnTo>
                  <a:lnTo>
                    <a:pt x="487" y="1774"/>
                  </a:lnTo>
                  <a:lnTo>
                    <a:pt x="773" y="1774"/>
                  </a:lnTo>
                  <a:lnTo>
                    <a:pt x="773" y="673"/>
                  </a:lnTo>
                  <a:lnTo>
                    <a:pt x="487" y="673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6160005" y="3425004"/>
              <a:ext cx="13199" cy="148706"/>
            </a:xfrm>
            <a:custGeom>
              <a:rect b="b" l="l" r="r" t="t"/>
              <a:pathLst>
                <a:path extrusionOk="0" h="8709" w="773">
                  <a:moveTo>
                    <a:pt x="287" y="0"/>
                  </a:moveTo>
                  <a:lnTo>
                    <a:pt x="287" y="672"/>
                  </a:lnTo>
                  <a:lnTo>
                    <a:pt x="1" y="672"/>
                  </a:lnTo>
                  <a:lnTo>
                    <a:pt x="1" y="8022"/>
                  </a:lnTo>
                  <a:lnTo>
                    <a:pt x="287" y="8022"/>
                  </a:lnTo>
                  <a:lnTo>
                    <a:pt x="287" y="8708"/>
                  </a:lnTo>
                  <a:lnTo>
                    <a:pt x="473" y="8708"/>
                  </a:lnTo>
                  <a:lnTo>
                    <a:pt x="473" y="8022"/>
                  </a:lnTo>
                  <a:lnTo>
                    <a:pt x="773" y="8022"/>
                  </a:lnTo>
                  <a:lnTo>
                    <a:pt x="773" y="672"/>
                  </a:lnTo>
                  <a:lnTo>
                    <a:pt x="473" y="672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5831890" y="3473342"/>
              <a:ext cx="13199" cy="121113"/>
            </a:xfrm>
            <a:custGeom>
              <a:rect b="b" l="l" r="r" t="t"/>
              <a:pathLst>
                <a:path extrusionOk="0" h="7093" w="773">
                  <a:moveTo>
                    <a:pt x="286" y="0"/>
                  </a:moveTo>
                  <a:lnTo>
                    <a:pt x="286" y="672"/>
                  </a:lnTo>
                  <a:lnTo>
                    <a:pt x="0" y="672"/>
                  </a:lnTo>
                  <a:lnTo>
                    <a:pt x="0" y="6420"/>
                  </a:lnTo>
                  <a:lnTo>
                    <a:pt x="286" y="6420"/>
                  </a:lnTo>
                  <a:lnTo>
                    <a:pt x="286" y="7093"/>
                  </a:lnTo>
                  <a:lnTo>
                    <a:pt x="472" y="7093"/>
                  </a:lnTo>
                  <a:lnTo>
                    <a:pt x="472" y="6420"/>
                  </a:lnTo>
                  <a:lnTo>
                    <a:pt x="772" y="6420"/>
                  </a:lnTo>
                  <a:lnTo>
                    <a:pt x="772" y="672"/>
                  </a:lnTo>
                  <a:lnTo>
                    <a:pt x="472" y="67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5670744" y="3232117"/>
              <a:ext cx="532279" cy="385058"/>
            </a:xfrm>
            <a:custGeom>
              <a:rect b="b" l="l" r="r" t="t"/>
              <a:pathLst>
                <a:path extrusionOk="0" fill="none" h="22551" w="31173">
                  <a:moveTo>
                    <a:pt x="31172" y="22550"/>
                  </a:moveTo>
                  <a:lnTo>
                    <a:pt x="1102" y="22550"/>
                  </a:lnTo>
                  <a:cubicBezTo>
                    <a:pt x="544" y="22550"/>
                    <a:pt x="101" y="22093"/>
                    <a:pt x="101" y="21535"/>
                  </a:cubicBezTo>
                  <a:lnTo>
                    <a:pt x="1" y="1"/>
                  </a:lnTo>
                </a:path>
              </a:pathLst>
            </a:custGeom>
            <a:noFill/>
            <a:ln cap="rnd" cmpd="sng" w="46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5703219" y="3362000"/>
              <a:ext cx="462698" cy="178997"/>
            </a:xfrm>
            <a:custGeom>
              <a:rect b="b" l="l" r="r" t="t"/>
              <a:pathLst>
                <a:path extrusionOk="0" fill="none" h="10483" w="27098">
                  <a:moveTo>
                    <a:pt x="1" y="3175"/>
                  </a:moveTo>
                  <a:lnTo>
                    <a:pt x="1016" y="6078"/>
                  </a:lnTo>
                  <a:cubicBezTo>
                    <a:pt x="1159" y="6536"/>
                    <a:pt x="1817" y="6507"/>
                    <a:pt x="1945" y="6049"/>
                  </a:cubicBezTo>
                  <a:lnTo>
                    <a:pt x="3275" y="1474"/>
                  </a:lnTo>
                  <a:cubicBezTo>
                    <a:pt x="3404" y="1016"/>
                    <a:pt x="4019" y="988"/>
                    <a:pt x="4204" y="1417"/>
                  </a:cubicBezTo>
                  <a:lnTo>
                    <a:pt x="7379" y="8866"/>
                  </a:lnTo>
                  <a:cubicBezTo>
                    <a:pt x="7565" y="9267"/>
                    <a:pt x="8137" y="9267"/>
                    <a:pt x="8308" y="8852"/>
                  </a:cubicBezTo>
                  <a:lnTo>
                    <a:pt x="11568" y="473"/>
                  </a:lnTo>
                  <a:cubicBezTo>
                    <a:pt x="11740" y="1"/>
                    <a:pt x="12412" y="72"/>
                    <a:pt x="12512" y="559"/>
                  </a:cubicBezTo>
                  <a:lnTo>
                    <a:pt x="13985" y="8066"/>
                  </a:lnTo>
                  <a:cubicBezTo>
                    <a:pt x="14071" y="8552"/>
                    <a:pt x="14757" y="8609"/>
                    <a:pt x="14929" y="8137"/>
                  </a:cubicBezTo>
                  <a:lnTo>
                    <a:pt x="15930" y="5492"/>
                  </a:lnTo>
                  <a:cubicBezTo>
                    <a:pt x="16101" y="5048"/>
                    <a:pt x="16730" y="5063"/>
                    <a:pt x="16859" y="5520"/>
                  </a:cubicBezTo>
                  <a:lnTo>
                    <a:pt x="18260" y="10010"/>
                  </a:lnTo>
                  <a:cubicBezTo>
                    <a:pt x="18389" y="10411"/>
                    <a:pt x="18932" y="10482"/>
                    <a:pt x="19147" y="10110"/>
                  </a:cubicBezTo>
                  <a:lnTo>
                    <a:pt x="24380" y="1288"/>
                  </a:lnTo>
                  <a:cubicBezTo>
                    <a:pt x="24609" y="930"/>
                    <a:pt x="25152" y="1002"/>
                    <a:pt x="25281" y="1402"/>
                  </a:cubicBezTo>
                  <a:lnTo>
                    <a:pt x="27097" y="7851"/>
                  </a:lnTo>
                </a:path>
              </a:pathLst>
            </a:custGeom>
            <a:noFill/>
            <a:ln cap="rnd" cmpd="sng" w="4650">
              <a:solidFill>
                <a:srgbClr val="FFFFFF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5699309" y="3410662"/>
              <a:ext cx="7837" cy="7889"/>
            </a:xfrm>
            <a:custGeom>
              <a:rect b="b" l="l" r="r" t="t"/>
              <a:pathLst>
                <a:path extrusionOk="0" h="462" w="459">
                  <a:moveTo>
                    <a:pt x="230" y="0"/>
                  </a:moveTo>
                  <a:cubicBezTo>
                    <a:pt x="115" y="0"/>
                    <a:pt x="1" y="75"/>
                    <a:pt x="1" y="225"/>
                  </a:cubicBezTo>
                  <a:cubicBezTo>
                    <a:pt x="1" y="383"/>
                    <a:pt x="115" y="461"/>
                    <a:pt x="230" y="461"/>
                  </a:cubicBezTo>
                  <a:cubicBezTo>
                    <a:pt x="344" y="461"/>
                    <a:pt x="458" y="383"/>
                    <a:pt x="458" y="225"/>
                  </a:cubicBezTo>
                  <a:cubicBezTo>
                    <a:pt x="458" y="75"/>
                    <a:pt x="344" y="0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5796735" y="3445015"/>
              <a:ext cx="9289" cy="7991"/>
            </a:xfrm>
            <a:custGeom>
              <a:rect b="b" l="l" r="r" t="t"/>
              <a:pathLst>
                <a:path extrusionOk="0" h="468" w="544">
                  <a:moveTo>
                    <a:pt x="315" y="1"/>
                  </a:moveTo>
                  <a:cubicBezTo>
                    <a:pt x="100" y="1"/>
                    <a:pt x="0" y="258"/>
                    <a:pt x="143" y="401"/>
                  </a:cubicBezTo>
                  <a:cubicBezTo>
                    <a:pt x="189" y="447"/>
                    <a:pt x="247" y="468"/>
                    <a:pt x="304" y="468"/>
                  </a:cubicBezTo>
                  <a:cubicBezTo>
                    <a:pt x="425" y="468"/>
                    <a:pt x="543" y="375"/>
                    <a:pt x="543" y="229"/>
                  </a:cubicBezTo>
                  <a:cubicBezTo>
                    <a:pt x="543" y="115"/>
                    <a:pt x="429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5869488" y="3433542"/>
              <a:ext cx="9050" cy="7752"/>
            </a:xfrm>
            <a:custGeom>
              <a:rect b="b" l="l" r="r" t="t"/>
              <a:pathLst>
                <a:path extrusionOk="0" h="454" w="530">
                  <a:moveTo>
                    <a:pt x="300" y="1"/>
                  </a:moveTo>
                  <a:cubicBezTo>
                    <a:pt x="100" y="1"/>
                    <a:pt x="0" y="244"/>
                    <a:pt x="143" y="387"/>
                  </a:cubicBezTo>
                  <a:cubicBezTo>
                    <a:pt x="190" y="433"/>
                    <a:pt x="247" y="454"/>
                    <a:pt x="303" y="454"/>
                  </a:cubicBezTo>
                  <a:cubicBezTo>
                    <a:pt x="419" y="454"/>
                    <a:pt x="529" y="364"/>
                    <a:pt x="529" y="229"/>
                  </a:cubicBezTo>
                  <a:cubicBezTo>
                    <a:pt x="529" y="101"/>
                    <a:pt x="42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5942241" y="3502146"/>
              <a:ext cx="9289" cy="7991"/>
            </a:xfrm>
            <a:custGeom>
              <a:rect b="b" l="l" r="r" t="t"/>
              <a:pathLst>
                <a:path extrusionOk="0" h="468" w="544">
                  <a:moveTo>
                    <a:pt x="315" y="1"/>
                  </a:moveTo>
                  <a:cubicBezTo>
                    <a:pt x="115" y="1"/>
                    <a:pt x="0" y="258"/>
                    <a:pt x="157" y="401"/>
                  </a:cubicBezTo>
                  <a:cubicBezTo>
                    <a:pt x="203" y="447"/>
                    <a:pt x="260" y="468"/>
                    <a:pt x="315" y="468"/>
                  </a:cubicBezTo>
                  <a:cubicBezTo>
                    <a:pt x="432" y="468"/>
                    <a:pt x="544" y="375"/>
                    <a:pt x="544" y="229"/>
                  </a:cubicBezTo>
                  <a:cubicBezTo>
                    <a:pt x="544" y="115"/>
                    <a:pt x="443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5978609" y="3446723"/>
              <a:ext cx="9306" cy="7769"/>
            </a:xfrm>
            <a:custGeom>
              <a:rect b="b" l="l" r="r" t="t"/>
              <a:pathLst>
                <a:path extrusionOk="0" h="455" w="545">
                  <a:moveTo>
                    <a:pt x="315" y="1"/>
                  </a:moveTo>
                  <a:cubicBezTo>
                    <a:pt x="101" y="1"/>
                    <a:pt x="1" y="244"/>
                    <a:pt x="144" y="387"/>
                  </a:cubicBezTo>
                  <a:cubicBezTo>
                    <a:pt x="195" y="433"/>
                    <a:pt x="255" y="454"/>
                    <a:pt x="313" y="454"/>
                  </a:cubicBezTo>
                  <a:cubicBezTo>
                    <a:pt x="433" y="454"/>
                    <a:pt x="544" y="365"/>
                    <a:pt x="544" y="229"/>
                  </a:cubicBezTo>
                  <a:cubicBezTo>
                    <a:pt x="544" y="101"/>
                    <a:pt x="444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6051618" y="3486028"/>
              <a:ext cx="9050" cy="7769"/>
            </a:xfrm>
            <a:custGeom>
              <a:rect b="b" l="l" r="r" t="t"/>
              <a:pathLst>
                <a:path extrusionOk="0" h="455" w="530">
                  <a:moveTo>
                    <a:pt x="300" y="1"/>
                  </a:moveTo>
                  <a:cubicBezTo>
                    <a:pt x="100" y="1"/>
                    <a:pt x="0" y="244"/>
                    <a:pt x="143" y="387"/>
                  </a:cubicBezTo>
                  <a:cubicBezTo>
                    <a:pt x="190" y="433"/>
                    <a:pt x="247" y="454"/>
                    <a:pt x="303" y="454"/>
                  </a:cubicBezTo>
                  <a:cubicBezTo>
                    <a:pt x="419" y="454"/>
                    <a:pt x="529" y="365"/>
                    <a:pt x="529" y="230"/>
                  </a:cubicBezTo>
                  <a:cubicBezTo>
                    <a:pt x="529" y="101"/>
                    <a:pt x="42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6161474" y="3493848"/>
              <a:ext cx="9050" cy="7872"/>
            </a:xfrm>
            <a:custGeom>
              <a:rect b="b" l="l" r="r" t="t"/>
              <a:pathLst>
                <a:path extrusionOk="0" h="461" w="530">
                  <a:moveTo>
                    <a:pt x="301" y="0"/>
                  </a:moveTo>
                  <a:cubicBezTo>
                    <a:pt x="101" y="0"/>
                    <a:pt x="1" y="243"/>
                    <a:pt x="144" y="386"/>
                  </a:cubicBezTo>
                  <a:cubicBezTo>
                    <a:pt x="190" y="438"/>
                    <a:pt x="247" y="460"/>
                    <a:pt x="303" y="460"/>
                  </a:cubicBezTo>
                  <a:cubicBezTo>
                    <a:pt x="419" y="460"/>
                    <a:pt x="530" y="364"/>
                    <a:pt x="530" y="229"/>
                  </a:cubicBezTo>
                  <a:cubicBezTo>
                    <a:pt x="530" y="100"/>
                    <a:pt x="430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9"/>
            <p:cNvSpPr/>
            <p:nvPr/>
          </p:nvSpPr>
          <p:spPr>
            <a:xfrm>
              <a:off x="6124371" y="3377145"/>
              <a:ext cx="9050" cy="7752"/>
            </a:xfrm>
            <a:custGeom>
              <a:rect b="b" l="l" r="r" t="t"/>
              <a:pathLst>
                <a:path extrusionOk="0" h="454" w="530">
                  <a:moveTo>
                    <a:pt x="300" y="1"/>
                  </a:moveTo>
                  <a:cubicBezTo>
                    <a:pt x="100" y="1"/>
                    <a:pt x="0" y="244"/>
                    <a:pt x="143" y="387"/>
                  </a:cubicBezTo>
                  <a:cubicBezTo>
                    <a:pt x="190" y="433"/>
                    <a:pt x="247" y="454"/>
                    <a:pt x="303" y="454"/>
                  </a:cubicBezTo>
                  <a:cubicBezTo>
                    <a:pt x="419" y="454"/>
                    <a:pt x="529" y="364"/>
                    <a:pt x="529" y="229"/>
                  </a:cubicBezTo>
                  <a:cubicBezTo>
                    <a:pt x="529" y="101"/>
                    <a:pt x="42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9"/>
            <p:cNvSpPr/>
            <p:nvPr/>
          </p:nvSpPr>
          <p:spPr>
            <a:xfrm>
              <a:off x="6089216" y="3424578"/>
              <a:ext cx="7820" cy="7889"/>
            </a:xfrm>
            <a:custGeom>
              <a:rect b="b" l="l" r="r" t="t"/>
              <a:pathLst>
                <a:path extrusionOk="0" h="462" w="458">
                  <a:moveTo>
                    <a:pt x="229" y="0"/>
                  </a:moveTo>
                  <a:cubicBezTo>
                    <a:pt x="115" y="0"/>
                    <a:pt x="0" y="75"/>
                    <a:pt x="0" y="225"/>
                  </a:cubicBezTo>
                  <a:cubicBezTo>
                    <a:pt x="0" y="383"/>
                    <a:pt x="115" y="461"/>
                    <a:pt x="229" y="461"/>
                  </a:cubicBezTo>
                  <a:cubicBezTo>
                    <a:pt x="343" y="461"/>
                    <a:pt x="458" y="383"/>
                    <a:pt x="458" y="225"/>
                  </a:cubicBezTo>
                  <a:cubicBezTo>
                    <a:pt x="458" y="75"/>
                    <a:pt x="343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9"/>
            <p:cNvSpPr/>
            <p:nvPr/>
          </p:nvSpPr>
          <p:spPr>
            <a:xfrm>
              <a:off x="6015728" y="3534365"/>
              <a:ext cx="9289" cy="7769"/>
            </a:xfrm>
            <a:custGeom>
              <a:rect b="b" l="l" r="r" t="t"/>
              <a:pathLst>
                <a:path extrusionOk="0" h="455" w="544">
                  <a:moveTo>
                    <a:pt x="315" y="1"/>
                  </a:moveTo>
                  <a:cubicBezTo>
                    <a:pt x="115" y="1"/>
                    <a:pt x="0" y="244"/>
                    <a:pt x="157" y="387"/>
                  </a:cubicBezTo>
                  <a:cubicBezTo>
                    <a:pt x="204" y="434"/>
                    <a:pt x="261" y="454"/>
                    <a:pt x="317" y="454"/>
                  </a:cubicBezTo>
                  <a:cubicBezTo>
                    <a:pt x="433" y="454"/>
                    <a:pt x="544" y="365"/>
                    <a:pt x="544" y="230"/>
                  </a:cubicBezTo>
                  <a:cubicBezTo>
                    <a:pt x="544" y="101"/>
                    <a:pt x="443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9"/>
            <p:cNvSpPr/>
            <p:nvPr/>
          </p:nvSpPr>
          <p:spPr>
            <a:xfrm>
              <a:off x="5723486" y="3466973"/>
              <a:ext cx="9050" cy="7769"/>
            </a:xfrm>
            <a:custGeom>
              <a:rect b="b" l="l" r="r" t="t"/>
              <a:pathLst>
                <a:path extrusionOk="0" h="455" w="530">
                  <a:moveTo>
                    <a:pt x="322" y="0"/>
                  </a:moveTo>
                  <a:cubicBezTo>
                    <a:pt x="315" y="0"/>
                    <a:pt x="308" y="1"/>
                    <a:pt x="301" y="1"/>
                  </a:cubicBezTo>
                  <a:cubicBezTo>
                    <a:pt x="100" y="1"/>
                    <a:pt x="0" y="245"/>
                    <a:pt x="143" y="388"/>
                  </a:cubicBezTo>
                  <a:cubicBezTo>
                    <a:pt x="190" y="434"/>
                    <a:pt x="247" y="455"/>
                    <a:pt x="303" y="455"/>
                  </a:cubicBezTo>
                  <a:cubicBezTo>
                    <a:pt x="419" y="455"/>
                    <a:pt x="529" y="365"/>
                    <a:pt x="529" y="230"/>
                  </a:cubicBezTo>
                  <a:cubicBezTo>
                    <a:pt x="529" y="109"/>
                    <a:pt x="440" y="0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9"/>
            <p:cNvSpPr/>
            <p:nvPr/>
          </p:nvSpPr>
          <p:spPr>
            <a:xfrm>
              <a:off x="5760350" y="3377640"/>
              <a:ext cx="9289" cy="7752"/>
            </a:xfrm>
            <a:custGeom>
              <a:rect b="b" l="l" r="r" t="t"/>
              <a:pathLst>
                <a:path extrusionOk="0" h="454" w="544">
                  <a:moveTo>
                    <a:pt x="315" y="0"/>
                  </a:moveTo>
                  <a:cubicBezTo>
                    <a:pt x="115" y="0"/>
                    <a:pt x="0" y="243"/>
                    <a:pt x="158" y="386"/>
                  </a:cubicBezTo>
                  <a:cubicBezTo>
                    <a:pt x="204" y="433"/>
                    <a:pt x="261" y="453"/>
                    <a:pt x="317" y="453"/>
                  </a:cubicBezTo>
                  <a:cubicBezTo>
                    <a:pt x="433" y="453"/>
                    <a:pt x="544" y="364"/>
                    <a:pt x="544" y="229"/>
                  </a:cubicBezTo>
                  <a:cubicBezTo>
                    <a:pt x="544" y="100"/>
                    <a:pt x="444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9"/>
            <p:cNvSpPr/>
            <p:nvPr/>
          </p:nvSpPr>
          <p:spPr>
            <a:xfrm>
              <a:off x="5907324" y="3361147"/>
              <a:ext cx="7837" cy="7906"/>
            </a:xfrm>
            <a:custGeom>
              <a:rect b="b" l="l" r="r" t="t"/>
              <a:pathLst>
                <a:path extrusionOk="0" h="463" w="459">
                  <a:moveTo>
                    <a:pt x="229" y="1"/>
                  </a:moveTo>
                  <a:cubicBezTo>
                    <a:pt x="115" y="1"/>
                    <a:pt x="0" y="80"/>
                    <a:pt x="0" y="237"/>
                  </a:cubicBezTo>
                  <a:cubicBezTo>
                    <a:pt x="0" y="387"/>
                    <a:pt x="115" y="462"/>
                    <a:pt x="229" y="462"/>
                  </a:cubicBezTo>
                  <a:cubicBezTo>
                    <a:pt x="344" y="462"/>
                    <a:pt x="458" y="387"/>
                    <a:pt x="458" y="237"/>
                  </a:cubicBezTo>
                  <a:cubicBezTo>
                    <a:pt x="458" y="80"/>
                    <a:pt x="344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9"/>
            <p:cNvSpPr/>
            <p:nvPr/>
          </p:nvSpPr>
          <p:spPr>
            <a:xfrm>
              <a:off x="5833103" y="3513859"/>
              <a:ext cx="9289" cy="8008"/>
            </a:xfrm>
            <a:custGeom>
              <a:rect b="b" l="l" r="r" t="t"/>
              <a:pathLst>
                <a:path extrusionOk="0" h="469" w="544">
                  <a:moveTo>
                    <a:pt x="315" y="1"/>
                  </a:moveTo>
                  <a:cubicBezTo>
                    <a:pt x="101" y="1"/>
                    <a:pt x="1" y="258"/>
                    <a:pt x="144" y="401"/>
                  </a:cubicBezTo>
                  <a:cubicBezTo>
                    <a:pt x="190" y="447"/>
                    <a:pt x="247" y="468"/>
                    <a:pt x="305" y="468"/>
                  </a:cubicBezTo>
                  <a:cubicBezTo>
                    <a:pt x="425" y="468"/>
                    <a:pt x="544" y="375"/>
                    <a:pt x="544" y="230"/>
                  </a:cubicBezTo>
                  <a:cubicBezTo>
                    <a:pt x="544" y="115"/>
                    <a:pt x="430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9"/>
            <p:cNvSpPr/>
            <p:nvPr/>
          </p:nvSpPr>
          <p:spPr>
            <a:xfrm>
              <a:off x="5413675" y="3699165"/>
              <a:ext cx="442908" cy="326457"/>
            </a:xfrm>
            <a:custGeom>
              <a:rect b="b" l="l" r="r" t="t"/>
              <a:pathLst>
                <a:path extrusionOk="0" h="19119" w="25939">
                  <a:moveTo>
                    <a:pt x="0" y="1"/>
                  </a:moveTo>
                  <a:lnTo>
                    <a:pt x="0" y="19118"/>
                  </a:lnTo>
                  <a:lnTo>
                    <a:pt x="25938" y="19118"/>
                  </a:lnTo>
                  <a:lnTo>
                    <a:pt x="259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9"/>
            <p:cNvSpPr/>
            <p:nvPr/>
          </p:nvSpPr>
          <p:spPr>
            <a:xfrm>
              <a:off x="5715923" y="3808543"/>
              <a:ext cx="98642" cy="14906"/>
            </a:xfrm>
            <a:custGeom>
              <a:rect b="b" l="l" r="r" t="t"/>
              <a:pathLst>
                <a:path extrusionOk="0" h="873" w="5777">
                  <a:moveTo>
                    <a:pt x="0" y="1"/>
                  </a:moveTo>
                  <a:lnTo>
                    <a:pt x="0" y="873"/>
                  </a:lnTo>
                  <a:lnTo>
                    <a:pt x="5777" y="873"/>
                  </a:lnTo>
                  <a:lnTo>
                    <a:pt x="5777" y="1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9"/>
            <p:cNvSpPr/>
            <p:nvPr/>
          </p:nvSpPr>
          <p:spPr>
            <a:xfrm>
              <a:off x="5715923" y="3831490"/>
              <a:ext cx="62273" cy="14906"/>
            </a:xfrm>
            <a:custGeom>
              <a:rect b="b" l="l" r="r" t="t"/>
              <a:pathLst>
                <a:path extrusionOk="0" h="873" w="3647">
                  <a:moveTo>
                    <a:pt x="0" y="1"/>
                  </a:moveTo>
                  <a:lnTo>
                    <a:pt x="0" y="873"/>
                  </a:lnTo>
                  <a:lnTo>
                    <a:pt x="3646" y="873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9"/>
            <p:cNvSpPr/>
            <p:nvPr/>
          </p:nvSpPr>
          <p:spPr>
            <a:xfrm>
              <a:off x="5670744" y="3816602"/>
              <a:ext cx="30786" cy="21754"/>
            </a:xfrm>
            <a:custGeom>
              <a:rect b="b" l="l" r="r" t="t"/>
              <a:pathLst>
                <a:path extrusionOk="0" h="1274" w="1803">
                  <a:moveTo>
                    <a:pt x="1" y="0"/>
                  </a:moveTo>
                  <a:lnTo>
                    <a:pt x="902" y="127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5455166" y="3827580"/>
              <a:ext cx="142849" cy="17"/>
            </a:xfrm>
            <a:custGeom>
              <a:rect b="b" l="l" r="r" t="t"/>
              <a:pathLst>
                <a:path extrusionOk="0" fill="none" h="1" w="8366">
                  <a:moveTo>
                    <a:pt x="836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13575">
              <a:solidFill>
                <a:srgbClr val="FFFFFF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9"/>
            <p:cNvSpPr/>
            <p:nvPr/>
          </p:nvSpPr>
          <p:spPr>
            <a:xfrm>
              <a:off x="5715923" y="3737258"/>
              <a:ext cx="98642" cy="14906"/>
            </a:xfrm>
            <a:custGeom>
              <a:rect b="b" l="l" r="r" t="t"/>
              <a:pathLst>
                <a:path extrusionOk="0" h="873" w="5777">
                  <a:moveTo>
                    <a:pt x="0" y="0"/>
                  </a:moveTo>
                  <a:lnTo>
                    <a:pt x="0" y="873"/>
                  </a:lnTo>
                  <a:lnTo>
                    <a:pt x="5777" y="873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5715923" y="3760206"/>
              <a:ext cx="62273" cy="14906"/>
            </a:xfrm>
            <a:custGeom>
              <a:rect b="b" l="l" r="r" t="t"/>
              <a:pathLst>
                <a:path extrusionOk="0" h="873" w="3647">
                  <a:moveTo>
                    <a:pt x="0" y="0"/>
                  </a:moveTo>
                  <a:lnTo>
                    <a:pt x="0" y="873"/>
                  </a:lnTo>
                  <a:lnTo>
                    <a:pt x="3646" y="873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5670744" y="3745317"/>
              <a:ext cx="30786" cy="21736"/>
            </a:xfrm>
            <a:custGeom>
              <a:rect b="b" l="l" r="r" t="t"/>
              <a:pathLst>
                <a:path extrusionOk="0" h="1273" w="1803">
                  <a:moveTo>
                    <a:pt x="902" y="0"/>
                  </a:moveTo>
                  <a:lnTo>
                    <a:pt x="1" y="1273"/>
                  </a:lnTo>
                  <a:lnTo>
                    <a:pt x="1802" y="1273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5455166" y="3756296"/>
              <a:ext cx="142849" cy="17"/>
            </a:xfrm>
            <a:custGeom>
              <a:rect b="b" l="l" r="r" t="t"/>
              <a:pathLst>
                <a:path extrusionOk="0" fill="none" h="1" w="8366">
                  <a:moveTo>
                    <a:pt x="836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13575">
              <a:solidFill>
                <a:srgbClr val="FFFFFF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5715923" y="3950139"/>
              <a:ext cx="98642" cy="14924"/>
            </a:xfrm>
            <a:custGeom>
              <a:rect b="b" l="l" r="r" t="t"/>
              <a:pathLst>
                <a:path extrusionOk="0" h="874" w="5777">
                  <a:moveTo>
                    <a:pt x="0" y="1"/>
                  </a:moveTo>
                  <a:lnTo>
                    <a:pt x="0" y="873"/>
                  </a:lnTo>
                  <a:lnTo>
                    <a:pt x="5777" y="873"/>
                  </a:lnTo>
                  <a:lnTo>
                    <a:pt x="5777" y="1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5715923" y="3973343"/>
              <a:ext cx="62273" cy="14906"/>
            </a:xfrm>
            <a:custGeom>
              <a:rect b="b" l="l" r="r" t="t"/>
              <a:pathLst>
                <a:path extrusionOk="0" h="873" w="3647">
                  <a:moveTo>
                    <a:pt x="0" y="0"/>
                  </a:moveTo>
                  <a:lnTo>
                    <a:pt x="0" y="873"/>
                  </a:lnTo>
                  <a:lnTo>
                    <a:pt x="3646" y="873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9"/>
            <p:cNvSpPr/>
            <p:nvPr/>
          </p:nvSpPr>
          <p:spPr>
            <a:xfrm>
              <a:off x="5670744" y="3958198"/>
              <a:ext cx="30786" cy="21754"/>
            </a:xfrm>
            <a:custGeom>
              <a:rect b="b" l="l" r="r" t="t"/>
              <a:pathLst>
                <a:path extrusionOk="0" h="1274" w="1803">
                  <a:moveTo>
                    <a:pt x="1" y="1"/>
                  </a:moveTo>
                  <a:lnTo>
                    <a:pt x="902" y="1273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9"/>
            <p:cNvSpPr/>
            <p:nvPr/>
          </p:nvSpPr>
          <p:spPr>
            <a:xfrm>
              <a:off x="5455166" y="3969194"/>
              <a:ext cx="142849" cy="17"/>
            </a:xfrm>
            <a:custGeom>
              <a:rect b="b" l="l" r="r" t="t"/>
              <a:pathLst>
                <a:path extrusionOk="0" fill="none" h="1" w="8366">
                  <a:moveTo>
                    <a:pt x="8366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3575">
              <a:solidFill>
                <a:srgbClr val="FFFFFF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9"/>
            <p:cNvSpPr/>
            <p:nvPr/>
          </p:nvSpPr>
          <p:spPr>
            <a:xfrm>
              <a:off x="5715923" y="3878854"/>
              <a:ext cx="98642" cy="14906"/>
            </a:xfrm>
            <a:custGeom>
              <a:rect b="b" l="l" r="r" t="t"/>
              <a:pathLst>
                <a:path extrusionOk="0" h="873" w="5777">
                  <a:moveTo>
                    <a:pt x="0" y="1"/>
                  </a:moveTo>
                  <a:lnTo>
                    <a:pt x="0" y="873"/>
                  </a:lnTo>
                  <a:lnTo>
                    <a:pt x="5777" y="873"/>
                  </a:lnTo>
                  <a:lnTo>
                    <a:pt x="5777" y="1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9"/>
            <p:cNvSpPr/>
            <p:nvPr/>
          </p:nvSpPr>
          <p:spPr>
            <a:xfrm>
              <a:off x="5715923" y="3902058"/>
              <a:ext cx="62273" cy="14906"/>
            </a:xfrm>
            <a:custGeom>
              <a:rect b="b" l="l" r="r" t="t"/>
              <a:pathLst>
                <a:path extrusionOk="0" h="873" w="3647">
                  <a:moveTo>
                    <a:pt x="0" y="0"/>
                  </a:moveTo>
                  <a:lnTo>
                    <a:pt x="0" y="872"/>
                  </a:lnTo>
                  <a:lnTo>
                    <a:pt x="3646" y="872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9"/>
            <p:cNvSpPr/>
            <p:nvPr/>
          </p:nvSpPr>
          <p:spPr>
            <a:xfrm>
              <a:off x="5670744" y="3886913"/>
              <a:ext cx="30786" cy="21993"/>
            </a:xfrm>
            <a:custGeom>
              <a:rect b="b" l="l" r="r" t="t"/>
              <a:pathLst>
                <a:path extrusionOk="0" h="1288" w="1803">
                  <a:moveTo>
                    <a:pt x="902" y="1"/>
                  </a:moveTo>
                  <a:lnTo>
                    <a:pt x="1" y="1287"/>
                  </a:lnTo>
                  <a:lnTo>
                    <a:pt x="1802" y="1287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5455166" y="3897909"/>
              <a:ext cx="142849" cy="0"/>
            </a:xfrm>
            <a:custGeom>
              <a:rect b="b" l="l" r="r" t="t"/>
              <a:pathLst>
                <a:path extrusionOk="0" fill="none" h="0" w="8366">
                  <a:moveTo>
                    <a:pt x="8366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3575">
              <a:solidFill>
                <a:srgbClr val="FFFFFF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5934182" y="4001413"/>
              <a:ext cx="405070" cy="250029"/>
            </a:xfrm>
            <a:custGeom>
              <a:rect b="b" l="l" r="r" t="t"/>
              <a:pathLst>
                <a:path extrusionOk="0" h="14643" w="23723">
                  <a:moveTo>
                    <a:pt x="944" y="1"/>
                  </a:moveTo>
                  <a:cubicBezTo>
                    <a:pt x="429" y="1"/>
                    <a:pt x="0" y="430"/>
                    <a:pt x="0" y="944"/>
                  </a:cubicBezTo>
                  <a:lnTo>
                    <a:pt x="0" y="13713"/>
                  </a:lnTo>
                  <a:cubicBezTo>
                    <a:pt x="0" y="14228"/>
                    <a:pt x="429" y="14643"/>
                    <a:pt x="944" y="14643"/>
                  </a:cubicBezTo>
                  <a:lnTo>
                    <a:pt x="22779" y="14643"/>
                  </a:lnTo>
                  <a:cubicBezTo>
                    <a:pt x="23293" y="14643"/>
                    <a:pt x="23722" y="14228"/>
                    <a:pt x="23722" y="13713"/>
                  </a:cubicBezTo>
                  <a:lnTo>
                    <a:pt x="23722" y="944"/>
                  </a:lnTo>
                  <a:cubicBezTo>
                    <a:pt x="23722" y="430"/>
                    <a:pt x="23293" y="1"/>
                    <a:pt x="22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5972018" y="4098105"/>
              <a:ext cx="79621" cy="55425"/>
            </a:xfrm>
            <a:custGeom>
              <a:rect b="b" l="l" r="r" t="t"/>
              <a:pathLst>
                <a:path extrusionOk="0" h="3246" w="4663">
                  <a:moveTo>
                    <a:pt x="801" y="0"/>
                  </a:moveTo>
                  <a:cubicBezTo>
                    <a:pt x="358" y="0"/>
                    <a:pt x="1" y="343"/>
                    <a:pt x="1" y="787"/>
                  </a:cubicBezTo>
                  <a:lnTo>
                    <a:pt x="1388" y="787"/>
                  </a:lnTo>
                  <a:lnTo>
                    <a:pt x="1831" y="515"/>
                  </a:lnTo>
                  <a:lnTo>
                    <a:pt x="1917" y="658"/>
                  </a:lnTo>
                  <a:lnTo>
                    <a:pt x="1445" y="972"/>
                  </a:lnTo>
                  <a:lnTo>
                    <a:pt x="15" y="972"/>
                  </a:lnTo>
                  <a:lnTo>
                    <a:pt x="15" y="1530"/>
                  </a:lnTo>
                  <a:lnTo>
                    <a:pt x="902" y="1530"/>
                  </a:lnTo>
                  <a:lnTo>
                    <a:pt x="902" y="1716"/>
                  </a:lnTo>
                  <a:lnTo>
                    <a:pt x="15" y="1716"/>
                  </a:lnTo>
                  <a:lnTo>
                    <a:pt x="15" y="2302"/>
                  </a:lnTo>
                  <a:lnTo>
                    <a:pt x="1445" y="2302"/>
                  </a:lnTo>
                  <a:lnTo>
                    <a:pt x="1917" y="2617"/>
                  </a:lnTo>
                  <a:lnTo>
                    <a:pt x="1831" y="2760"/>
                  </a:lnTo>
                  <a:lnTo>
                    <a:pt x="1388" y="2488"/>
                  </a:lnTo>
                  <a:lnTo>
                    <a:pt x="15" y="2488"/>
                  </a:lnTo>
                  <a:cubicBezTo>
                    <a:pt x="29" y="2903"/>
                    <a:pt x="387" y="3246"/>
                    <a:pt x="801" y="3246"/>
                  </a:cubicBezTo>
                  <a:lnTo>
                    <a:pt x="3847" y="3246"/>
                  </a:lnTo>
                  <a:cubicBezTo>
                    <a:pt x="4276" y="3246"/>
                    <a:pt x="4634" y="2903"/>
                    <a:pt x="4648" y="2488"/>
                  </a:cubicBezTo>
                  <a:lnTo>
                    <a:pt x="3289" y="2488"/>
                  </a:lnTo>
                  <a:lnTo>
                    <a:pt x="2846" y="2760"/>
                  </a:lnTo>
                  <a:lnTo>
                    <a:pt x="2760" y="2617"/>
                  </a:lnTo>
                  <a:lnTo>
                    <a:pt x="3247" y="2302"/>
                  </a:lnTo>
                  <a:lnTo>
                    <a:pt x="4662" y="2302"/>
                  </a:lnTo>
                  <a:lnTo>
                    <a:pt x="4662" y="1716"/>
                  </a:lnTo>
                  <a:lnTo>
                    <a:pt x="3790" y="1716"/>
                  </a:lnTo>
                  <a:lnTo>
                    <a:pt x="3790" y="1530"/>
                  </a:lnTo>
                  <a:lnTo>
                    <a:pt x="4662" y="1530"/>
                  </a:lnTo>
                  <a:lnTo>
                    <a:pt x="4662" y="972"/>
                  </a:lnTo>
                  <a:lnTo>
                    <a:pt x="3247" y="972"/>
                  </a:lnTo>
                  <a:lnTo>
                    <a:pt x="2760" y="658"/>
                  </a:lnTo>
                  <a:lnTo>
                    <a:pt x="2846" y="515"/>
                  </a:lnTo>
                  <a:lnTo>
                    <a:pt x="3289" y="787"/>
                  </a:lnTo>
                  <a:lnTo>
                    <a:pt x="4662" y="787"/>
                  </a:lnTo>
                  <a:cubicBezTo>
                    <a:pt x="4648" y="343"/>
                    <a:pt x="4290" y="0"/>
                    <a:pt x="3847" y="0"/>
                  </a:cubicBez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6266207" y="4178422"/>
              <a:ext cx="45676" cy="45915"/>
            </a:xfrm>
            <a:custGeom>
              <a:rect b="b" l="l" r="r" t="t"/>
              <a:pathLst>
                <a:path extrusionOk="0" h="2689" w="2675">
                  <a:moveTo>
                    <a:pt x="1331" y="0"/>
                  </a:moveTo>
                  <a:cubicBezTo>
                    <a:pt x="601" y="0"/>
                    <a:pt x="1" y="601"/>
                    <a:pt x="1" y="1345"/>
                  </a:cubicBezTo>
                  <a:cubicBezTo>
                    <a:pt x="1" y="2088"/>
                    <a:pt x="601" y="2689"/>
                    <a:pt x="1331" y="2689"/>
                  </a:cubicBezTo>
                  <a:cubicBezTo>
                    <a:pt x="2074" y="2689"/>
                    <a:pt x="2675" y="2088"/>
                    <a:pt x="2675" y="1345"/>
                  </a:cubicBezTo>
                  <a:cubicBezTo>
                    <a:pt x="2675" y="601"/>
                    <a:pt x="2074" y="0"/>
                    <a:pt x="1331" y="0"/>
                  </a:cubicBez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9"/>
            <p:cNvSpPr/>
            <p:nvPr/>
          </p:nvSpPr>
          <p:spPr>
            <a:xfrm>
              <a:off x="6235456" y="4178422"/>
              <a:ext cx="45676" cy="45915"/>
            </a:xfrm>
            <a:custGeom>
              <a:rect b="b" l="l" r="r" t="t"/>
              <a:pathLst>
                <a:path extrusionOk="0" h="2689" w="2675">
                  <a:moveTo>
                    <a:pt x="1344" y="0"/>
                  </a:moveTo>
                  <a:cubicBezTo>
                    <a:pt x="601" y="0"/>
                    <a:pt x="0" y="601"/>
                    <a:pt x="0" y="1345"/>
                  </a:cubicBezTo>
                  <a:cubicBezTo>
                    <a:pt x="0" y="2088"/>
                    <a:pt x="601" y="2689"/>
                    <a:pt x="1344" y="2689"/>
                  </a:cubicBezTo>
                  <a:cubicBezTo>
                    <a:pt x="2074" y="2689"/>
                    <a:pt x="2674" y="2088"/>
                    <a:pt x="2674" y="1345"/>
                  </a:cubicBezTo>
                  <a:cubicBezTo>
                    <a:pt x="2674" y="601"/>
                    <a:pt x="2074" y="0"/>
                    <a:pt x="1344" y="0"/>
                  </a:cubicBez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9"/>
            <p:cNvSpPr/>
            <p:nvPr/>
          </p:nvSpPr>
          <p:spPr>
            <a:xfrm>
              <a:off x="6093108" y="4115674"/>
              <a:ext cx="151148" cy="17"/>
            </a:xfrm>
            <a:custGeom>
              <a:rect b="b" l="l" r="r" t="t"/>
              <a:pathLst>
                <a:path extrusionOk="0" fill="none" h="1" w="8852">
                  <a:moveTo>
                    <a:pt x="1" y="1"/>
                  </a:moveTo>
                  <a:lnTo>
                    <a:pt x="8852" y="1"/>
                  </a:lnTo>
                </a:path>
              </a:pathLst>
            </a:custGeom>
            <a:noFill/>
            <a:ln cap="flat" cmpd="sng" w="13575">
              <a:solidFill>
                <a:srgbClr val="CAB8C6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6093108" y="4135941"/>
              <a:ext cx="95244" cy="17"/>
            </a:xfrm>
            <a:custGeom>
              <a:rect b="b" l="l" r="r" t="t"/>
              <a:pathLst>
                <a:path extrusionOk="0" fill="none" h="1" w="5578">
                  <a:moveTo>
                    <a:pt x="1" y="0"/>
                  </a:moveTo>
                  <a:lnTo>
                    <a:pt x="5578" y="0"/>
                  </a:lnTo>
                </a:path>
              </a:pathLst>
            </a:custGeom>
            <a:noFill/>
            <a:ln cap="flat" cmpd="sng" w="13575">
              <a:solidFill>
                <a:srgbClr val="CAB8C6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6623877" y="3268741"/>
              <a:ext cx="240023" cy="133322"/>
            </a:xfrm>
            <a:custGeom>
              <a:rect b="b" l="l" r="r" t="t"/>
              <a:pathLst>
                <a:path extrusionOk="0" h="7808" w="14057">
                  <a:moveTo>
                    <a:pt x="1" y="1"/>
                  </a:moveTo>
                  <a:lnTo>
                    <a:pt x="1" y="6064"/>
                  </a:lnTo>
                  <a:lnTo>
                    <a:pt x="7136" y="6064"/>
                  </a:lnTo>
                  <a:lnTo>
                    <a:pt x="11025" y="7808"/>
                  </a:lnTo>
                  <a:lnTo>
                    <a:pt x="11025" y="6064"/>
                  </a:lnTo>
                  <a:lnTo>
                    <a:pt x="14057" y="6064"/>
                  </a:lnTo>
                  <a:lnTo>
                    <a:pt x="140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6684422" y="3311956"/>
              <a:ext cx="19312" cy="16580"/>
            </a:xfrm>
            <a:custGeom>
              <a:rect b="b" l="l" r="r" t="t"/>
              <a:pathLst>
                <a:path extrusionOk="0" h="971" w="1131">
                  <a:moveTo>
                    <a:pt x="669" y="0"/>
                  </a:moveTo>
                  <a:cubicBezTo>
                    <a:pt x="661" y="0"/>
                    <a:pt x="653" y="0"/>
                    <a:pt x="644" y="1"/>
                  </a:cubicBezTo>
                  <a:cubicBezTo>
                    <a:pt x="215" y="1"/>
                    <a:pt x="1" y="515"/>
                    <a:pt x="301" y="830"/>
                  </a:cubicBezTo>
                  <a:cubicBezTo>
                    <a:pt x="403" y="927"/>
                    <a:pt x="525" y="970"/>
                    <a:pt x="643" y="970"/>
                  </a:cubicBezTo>
                  <a:cubicBezTo>
                    <a:pt x="894" y="970"/>
                    <a:pt x="1131" y="778"/>
                    <a:pt x="1131" y="487"/>
                  </a:cubicBezTo>
                  <a:cubicBezTo>
                    <a:pt x="1131" y="223"/>
                    <a:pt x="929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6716419" y="3311956"/>
              <a:ext cx="19551" cy="16580"/>
            </a:xfrm>
            <a:custGeom>
              <a:rect b="b" l="l" r="r" t="t"/>
              <a:pathLst>
                <a:path extrusionOk="0" h="971" w="1145">
                  <a:moveTo>
                    <a:pt x="658" y="1"/>
                  </a:moveTo>
                  <a:cubicBezTo>
                    <a:pt x="229" y="1"/>
                    <a:pt x="0" y="515"/>
                    <a:pt x="315" y="830"/>
                  </a:cubicBezTo>
                  <a:cubicBezTo>
                    <a:pt x="411" y="927"/>
                    <a:pt x="532" y="970"/>
                    <a:pt x="651" y="970"/>
                  </a:cubicBezTo>
                  <a:cubicBezTo>
                    <a:pt x="901" y="970"/>
                    <a:pt x="1144" y="778"/>
                    <a:pt x="1144" y="487"/>
                  </a:cubicBezTo>
                  <a:cubicBezTo>
                    <a:pt x="1144" y="215"/>
                    <a:pt x="930" y="1"/>
                    <a:pt x="6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6748638" y="3311956"/>
              <a:ext cx="19551" cy="16580"/>
            </a:xfrm>
            <a:custGeom>
              <a:rect b="b" l="l" r="r" t="t"/>
              <a:pathLst>
                <a:path extrusionOk="0" h="971" w="1145">
                  <a:moveTo>
                    <a:pt x="668" y="0"/>
                  </a:moveTo>
                  <a:cubicBezTo>
                    <a:pt x="660" y="0"/>
                    <a:pt x="652" y="0"/>
                    <a:pt x="644" y="1"/>
                  </a:cubicBezTo>
                  <a:cubicBezTo>
                    <a:pt x="215" y="1"/>
                    <a:pt x="1" y="515"/>
                    <a:pt x="301" y="830"/>
                  </a:cubicBezTo>
                  <a:cubicBezTo>
                    <a:pt x="402" y="927"/>
                    <a:pt x="526" y="970"/>
                    <a:pt x="647" y="970"/>
                  </a:cubicBezTo>
                  <a:cubicBezTo>
                    <a:pt x="901" y="970"/>
                    <a:pt x="1145" y="778"/>
                    <a:pt x="1145" y="487"/>
                  </a:cubicBezTo>
                  <a:cubicBezTo>
                    <a:pt x="1131" y="223"/>
                    <a:pt x="928" y="0"/>
                    <a:pt x="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9"/>
            <p:cNvSpPr/>
            <p:nvPr/>
          </p:nvSpPr>
          <p:spPr>
            <a:xfrm>
              <a:off x="6780874" y="3311956"/>
              <a:ext cx="19295" cy="16580"/>
            </a:xfrm>
            <a:custGeom>
              <a:rect b="b" l="l" r="r" t="t"/>
              <a:pathLst>
                <a:path extrusionOk="0" h="971" w="1130">
                  <a:moveTo>
                    <a:pt x="644" y="1"/>
                  </a:moveTo>
                  <a:cubicBezTo>
                    <a:pt x="215" y="1"/>
                    <a:pt x="0" y="515"/>
                    <a:pt x="300" y="830"/>
                  </a:cubicBezTo>
                  <a:cubicBezTo>
                    <a:pt x="397" y="927"/>
                    <a:pt x="517" y="970"/>
                    <a:pt x="636" y="970"/>
                  </a:cubicBezTo>
                  <a:cubicBezTo>
                    <a:pt x="886" y="970"/>
                    <a:pt x="1130" y="778"/>
                    <a:pt x="1130" y="487"/>
                  </a:cubicBezTo>
                  <a:cubicBezTo>
                    <a:pt x="1130" y="215"/>
                    <a:pt x="915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9"/>
            <p:cNvSpPr/>
            <p:nvPr/>
          </p:nvSpPr>
          <p:spPr>
            <a:xfrm>
              <a:off x="6534032" y="3866902"/>
              <a:ext cx="269563" cy="104021"/>
            </a:xfrm>
            <a:custGeom>
              <a:rect b="b" l="l" r="r" t="t"/>
              <a:pathLst>
                <a:path extrusionOk="0" h="6092" w="15787">
                  <a:moveTo>
                    <a:pt x="2374" y="0"/>
                  </a:moveTo>
                  <a:lnTo>
                    <a:pt x="2374" y="1344"/>
                  </a:lnTo>
                  <a:lnTo>
                    <a:pt x="1" y="1344"/>
                  </a:lnTo>
                  <a:lnTo>
                    <a:pt x="1" y="6091"/>
                  </a:lnTo>
                  <a:lnTo>
                    <a:pt x="15787" y="6091"/>
                  </a:lnTo>
                  <a:lnTo>
                    <a:pt x="15787" y="1344"/>
                  </a:lnTo>
                  <a:lnTo>
                    <a:pt x="5406" y="1344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9"/>
            <p:cNvSpPr/>
            <p:nvPr/>
          </p:nvSpPr>
          <p:spPr>
            <a:xfrm>
              <a:off x="6614366" y="3921830"/>
              <a:ext cx="19551" cy="16733"/>
            </a:xfrm>
            <a:custGeom>
              <a:rect b="b" l="l" r="r" t="t"/>
              <a:pathLst>
                <a:path extrusionOk="0" h="980" w="1145">
                  <a:moveTo>
                    <a:pt x="658" y="0"/>
                  </a:moveTo>
                  <a:cubicBezTo>
                    <a:pt x="215" y="0"/>
                    <a:pt x="0" y="529"/>
                    <a:pt x="315" y="830"/>
                  </a:cubicBezTo>
                  <a:cubicBezTo>
                    <a:pt x="413" y="933"/>
                    <a:pt x="536" y="979"/>
                    <a:pt x="657" y="979"/>
                  </a:cubicBezTo>
                  <a:cubicBezTo>
                    <a:pt x="905" y="979"/>
                    <a:pt x="1144" y="784"/>
                    <a:pt x="1144" y="486"/>
                  </a:cubicBezTo>
                  <a:cubicBezTo>
                    <a:pt x="1144" y="215"/>
                    <a:pt x="915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9"/>
            <p:cNvSpPr/>
            <p:nvPr/>
          </p:nvSpPr>
          <p:spPr>
            <a:xfrm>
              <a:off x="6646585" y="3921830"/>
              <a:ext cx="19312" cy="16733"/>
            </a:xfrm>
            <a:custGeom>
              <a:rect b="b" l="l" r="r" t="t"/>
              <a:pathLst>
                <a:path extrusionOk="0" h="980" w="1131">
                  <a:moveTo>
                    <a:pt x="644" y="0"/>
                  </a:moveTo>
                  <a:cubicBezTo>
                    <a:pt x="215" y="0"/>
                    <a:pt x="1" y="529"/>
                    <a:pt x="301" y="830"/>
                  </a:cubicBezTo>
                  <a:cubicBezTo>
                    <a:pt x="404" y="933"/>
                    <a:pt x="529" y="979"/>
                    <a:pt x="650" y="979"/>
                  </a:cubicBezTo>
                  <a:cubicBezTo>
                    <a:pt x="898" y="979"/>
                    <a:pt x="1130" y="784"/>
                    <a:pt x="1130" y="486"/>
                  </a:cubicBezTo>
                  <a:cubicBezTo>
                    <a:pt x="1130" y="215"/>
                    <a:pt x="916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9"/>
            <p:cNvSpPr/>
            <p:nvPr/>
          </p:nvSpPr>
          <p:spPr>
            <a:xfrm>
              <a:off x="6678565" y="3921830"/>
              <a:ext cx="19551" cy="16802"/>
            </a:xfrm>
            <a:custGeom>
              <a:rect b="b" l="l" r="r" t="t"/>
              <a:pathLst>
                <a:path extrusionOk="0" h="984" w="1145">
                  <a:moveTo>
                    <a:pt x="659" y="0"/>
                  </a:moveTo>
                  <a:cubicBezTo>
                    <a:pt x="215" y="0"/>
                    <a:pt x="1" y="529"/>
                    <a:pt x="315" y="844"/>
                  </a:cubicBezTo>
                  <a:cubicBezTo>
                    <a:pt x="412" y="940"/>
                    <a:pt x="531" y="983"/>
                    <a:pt x="649" y="983"/>
                  </a:cubicBezTo>
                  <a:cubicBezTo>
                    <a:pt x="900" y="983"/>
                    <a:pt x="1145" y="788"/>
                    <a:pt x="1145" y="486"/>
                  </a:cubicBezTo>
                  <a:cubicBezTo>
                    <a:pt x="1145" y="215"/>
                    <a:pt x="916" y="0"/>
                    <a:pt x="6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9"/>
            <p:cNvSpPr/>
            <p:nvPr/>
          </p:nvSpPr>
          <p:spPr>
            <a:xfrm>
              <a:off x="6710801" y="3921830"/>
              <a:ext cx="19295" cy="16733"/>
            </a:xfrm>
            <a:custGeom>
              <a:rect b="b" l="l" r="r" t="t"/>
              <a:pathLst>
                <a:path extrusionOk="0" h="980" w="1130">
                  <a:moveTo>
                    <a:pt x="644" y="0"/>
                  </a:moveTo>
                  <a:cubicBezTo>
                    <a:pt x="215" y="0"/>
                    <a:pt x="0" y="529"/>
                    <a:pt x="301" y="830"/>
                  </a:cubicBezTo>
                  <a:cubicBezTo>
                    <a:pt x="404" y="933"/>
                    <a:pt x="528" y="979"/>
                    <a:pt x="649" y="979"/>
                  </a:cubicBezTo>
                  <a:cubicBezTo>
                    <a:pt x="897" y="979"/>
                    <a:pt x="1130" y="784"/>
                    <a:pt x="1130" y="486"/>
                  </a:cubicBezTo>
                  <a:cubicBezTo>
                    <a:pt x="1130" y="215"/>
                    <a:pt x="91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9"/>
            <p:cNvSpPr/>
            <p:nvPr/>
          </p:nvSpPr>
          <p:spPr>
            <a:xfrm>
              <a:off x="6260845" y="3059394"/>
              <a:ext cx="238316" cy="217074"/>
            </a:xfrm>
            <a:custGeom>
              <a:rect b="b" l="l" r="r" t="t"/>
              <a:pathLst>
                <a:path extrusionOk="0" h="12713" w="13957">
                  <a:moveTo>
                    <a:pt x="6978" y="1"/>
                  </a:moveTo>
                  <a:cubicBezTo>
                    <a:pt x="5352" y="1"/>
                    <a:pt x="3725" y="623"/>
                    <a:pt x="2488" y="1867"/>
                  </a:cubicBezTo>
                  <a:cubicBezTo>
                    <a:pt x="0" y="4340"/>
                    <a:pt x="0" y="8373"/>
                    <a:pt x="2488" y="10846"/>
                  </a:cubicBezTo>
                  <a:cubicBezTo>
                    <a:pt x="3725" y="12090"/>
                    <a:pt x="5352" y="12712"/>
                    <a:pt x="6978" y="12712"/>
                  </a:cubicBezTo>
                  <a:cubicBezTo>
                    <a:pt x="8605" y="12712"/>
                    <a:pt x="10231" y="12090"/>
                    <a:pt x="11468" y="10846"/>
                  </a:cubicBezTo>
                  <a:cubicBezTo>
                    <a:pt x="13956" y="8373"/>
                    <a:pt x="13956" y="4340"/>
                    <a:pt x="11468" y="1867"/>
                  </a:cubicBezTo>
                  <a:cubicBezTo>
                    <a:pt x="10231" y="623"/>
                    <a:pt x="8605" y="1"/>
                    <a:pt x="69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9"/>
            <p:cNvSpPr/>
            <p:nvPr/>
          </p:nvSpPr>
          <p:spPr>
            <a:xfrm>
              <a:off x="6260845" y="3048774"/>
              <a:ext cx="238316" cy="238316"/>
            </a:xfrm>
            <a:custGeom>
              <a:rect b="b" l="l" r="r" t="t"/>
              <a:pathLst>
                <a:path extrusionOk="0" fill="none" h="13957" w="13957">
                  <a:moveTo>
                    <a:pt x="11468" y="2489"/>
                  </a:moveTo>
                  <a:cubicBezTo>
                    <a:pt x="13956" y="4962"/>
                    <a:pt x="13956" y="8995"/>
                    <a:pt x="11468" y="11468"/>
                  </a:cubicBezTo>
                  <a:cubicBezTo>
                    <a:pt x="8994" y="13956"/>
                    <a:pt x="4962" y="13956"/>
                    <a:pt x="2488" y="11468"/>
                  </a:cubicBezTo>
                  <a:cubicBezTo>
                    <a:pt x="0" y="8995"/>
                    <a:pt x="0" y="4962"/>
                    <a:pt x="2488" y="2489"/>
                  </a:cubicBezTo>
                  <a:cubicBezTo>
                    <a:pt x="4962" y="1"/>
                    <a:pt x="8994" y="1"/>
                    <a:pt x="11468" y="2489"/>
                  </a:cubicBezTo>
                  <a:close/>
                </a:path>
              </a:pathLst>
            </a:custGeom>
            <a:noFill/>
            <a:ln cap="rnd" cmpd="sng" w="132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9"/>
            <p:cNvSpPr/>
            <p:nvPr/>
          </p:nvSpPr>
          <p:spPr>
            <a:xfrm>
              <a:off x="6379989" y="3085637"/>
              <a:ext cx="68368" cy="105250"/>
            </a:xfrm>
            <a:custGeom>
              <a:rect b="b" l="l" r="r" t="t"/>
              <a:pathLst>
                <a:path extrusionOk="0" fill="none" h="6164" w="4004">
                  <a:moveTo>
                    <a:pt x="0" y="1"/>
                  </a:moveTo>
                  <a:lnTo>
                    <a:pt x="0" y="4819"/>
                  </a:lnTo>
                  <a:lnTo>
                    <a:pt x="4004" y="6163"/>
                  </a:lnTo>
                </a:path>
              </a:pathLst>
            </a:custGeom>
            <a:noFill/>
            <a:ln cap="rnd" cmpd="sng" w="13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9"/>
            <p:cNvSpPr/>
            <p:nvPr/>
          </p:nvSpPr>
          <p:spPr>
            <a:xfrm>
              <a:off x="7264756" y="3344431"/>
              <a:ext cx="137232" cy="135029"/>
            </a:xfrm>
            <a:custGeom>
              <a:rect b="b" l="l" r="r" t="t"/>
              <a:pathLst>
                <a:path extrusionOk="0" h="7908" w="8037">
                  <a:moveTo>
                    <a:pt x="1" y="0"/>
                  </a:moveTo>
                  <a:lnTo>
                    <a:pt x="1" y="7908"/>
                  </a:lnTo>
                  <a:lnTo>
                    <a:pt x="8037" y="7908"/>
                  </a:lnTo>
                  <a:lnTo>
                    <a:pt x="8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9"/>
            <p:cNvSpPr/>
            <p:nvPr/>
          </p:nvSpPr>
          <p:spPr>
            <a:xfrm>
              <a:off x="7285501" y="3404976"/>
              <a:ext cx="22488" cy="53240"/>
            </a:xfrm>
            <a:custGeom>
              <a:rect b="b" l="l" r="r" t="t"/>
              <a:pathLst>
                <a:path extrusionOk="0" h="3118" w="1317">
                  <a:moveTo>
                    <a:pt x="1" y="1"/>
                  </a:moveTo>
                  <a:lnTo>
                    <a:pt x="1" y="3118"/>
                  </a:lnTo>
                  <a:lnTo>
                    <a:pt x="1316" y="3118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9"/>
            <p:cNvSpPr/>
            <p:nvPr/>
          </p:nvSpPr>
          <p:spPr>
            <a:xfrm>
              <a:off x="7322621" y="3389114"/>
              <a:ext cx="22471" cy="69103"/>
            </a:xfrm>
            <a:custGeom>
              <a:rect b="b" l="l" r="r" t="t"/>
              <a:pathLst>
                <a:path extrusionOk="0" h="4047" w="1316">
                  <a:moveTo>
                    <a:pt x="0" y="0"/>
                  </a:moveTo>
                  <a:lnTo>
                    <a:pt x="0" y="4047"/>
                  </a:lnTo>
                  <a:lnTo>
                    <a:pt x="1316" y="4047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9"/>
            <p:cNvSpPr/>
            <p:nvPr/>
          </p:nvSpPr>
          <p:spPr>
            <a:xfrm>
              <a:off x="7359723" y="3373730"/>
              <a:ext cx="22488" cy="84487"/>
            </a:xfrm>
            <a:custGeom>
              <a:rect b="b" l="l" r="r" t="t"/>
              <a:pathLst>
                <a:path extrusionOk="0" h="4948" w="1317">
                  <a:moveTo>
                    <a:pt x="1" y="0"/>
                  </a:moveTo>
                  <a:lnTo>
                    <a:pt x="1" y="4948"/>
                  </a:lnTo>
                  <a:lnTo>
                    <a:pt x="1316" y="4948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9"/>
            <p:cNvSpPr/>
            <p:nvPr/>
          </p:nvSpPr>
          <p:spPr>
            <a:xfrm>
              <a:off x="7370958" y="3286567"/>
              <a:ext cx="143345" cy="73508"/>
            </a:xfrm>
            <a:custGeom>
              <a:rect b="b" l="l" r="r" t="t"/>
              <a:pathLst>
                <a:path extrusionOk="0" h="4305" w="8395">
                  <a:moveTo>
                    <a:pt x="1" y="1"/>
                  </a:moveTo>
                  <a:lnTo>
                    <a:pt x="1" y="3046"/>
                  </a:lnTo>
                  <a:lnTo>
                    <a:pt x="1" y="3347"/>
                  </a:lnTo>
                  <a:lnTo>
                    <a:pt x="1" y="4305"/>
                  </a:lnTo>
                  <a:lnTo>
                    <a:pt x="1202" y="3347"/>
                  </a:lnTo>
                  <a:lnTo>
                    <a:pt x="8394" y="3347"/>
                  </a:lnTo>
                  <a:lnTo>
                    <a:pt x="8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9"/>
            <p:cNvSpPr/>
            <p:nvPr/>
          </p:nvSpPr>
          <p:spPr>
            <a:xfrm>
              <a:off x="6020355" y="4374468"/>
              <a:ext cx="47639" cy="18321"/>
            </a:xfrm>
            <a:custGeom>
              <a:rect b="b" l="l" r="r" t="t"/>
              <a:pathLst>
                <a:path extrusionOk="0" h="1073" w="2790">
                  <a:moveTo>
                    <a:pt x="1402" y="0"/>
                  </a:moveTo>
                  <a:cubicBezTo>
                    <a:pt x="630" y="0"/>
                    <a:pt x="1" y="243"/>
                    <a:pt x="1" y="529"/>
                  </a:cubicBezTo>
                  <a:cubicBezTo>
                    <a:pt x="1" y="830"/>
                    <a:pt x="630" y="1073"/>
                    <a:pt x="1402" y="1073"/>
                  </a:cubicBezTo>
                  <a:cubicBezTo>
                    <a:pt x="2174" y="1073"/>
                    <a:pt x="2789" y="830"/>
                    <a:pt x="2789" y="529"/>
                  </a:cubicBezTo>
                  <a:cubicBezTo>
                    <a:pt x="2789" y="243"/>
                    <a:pt x="2174" y="0"/>
                    <a:pt x="140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9"/>
            <p:cNvSpPr/>
            <p:nvPr/>
          </p:nvSpPr>
          <p:spPr>
            <a:xfrm>
              <a:off x="5583342" y="4313428"/>
              <a:ext cx="66183" cy="27371"/>
            </a:xfrm>
            <a:custGeom>
              <a:rect b="b" l="l" r="r" t="t"/>
              <a:pathLst>
                <a:path extrusionOk="0" h="1603" w="3876">
                  <a:moveTo>
                    <a:pt x="1931" y="1"/>
                  </a:moveTo>
                  <a:cubicBezTo>
                    <a:pt x="873" y="1"/>
                    <a:pt x="1" y="358"/>
                    <a:pt x="1" y="801"/>
                  </a:cubicBezTo>
                  <a:cubicBezTo>
                    <a:pt x="1" y="1245"/>
                    <a:pt x="873" y="1602"/>
                    <a:pt x="1931" y="1602"/>
                  </a:cubicBezTo>
                  <a:cubicBezTo>
                    <a:pt x="3004" y="1602"/>
                    <a:pt x="3876" y="1245"/>
                    <a:pt x="3876" y="801"/>
                  </a:cubicBezTo>
                  <a:cubicBezTo>
                    <a:pt x="3876" y="358"/>
                    <a:pt x="3004" y="1"/>
                    <a:pt x="1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9"/>
            <p:cNvSpPr/>
            <p:nvPr/>
          </p:nvSpPr>
          <p:spPr>
            <a:xfrm>
              <a:off x="6910262" y="4391798"/>
              <a:ext cx="64714" cy="18339"/>
            </a:xfrm>
            <a:custGeom>
              <a:rect b="b" l="l" r="r" t="t"/>
              <a:pathLst>
                <a:path extrusionOk="0" h="1074" w="3790">
                  <a:moveTo>
                    <a:pt x="1902" y="1"/>
                  </a:moveTo>
                  <a:cubicBezTo>
                    <a:pt x="858" y="1"/>
                    <a:pt x="1" y="244"/>
                    <a:pt x="1" y="544"/>
                  </a:cubicBezTo>
                  <a:cubicBezTo>
                    <a:pt x="1" y="844"/>
                    <a:pt x="858" y="1073"/>
                    <a:pt x="1902" y="1073"/>
                  </a:cubicBezTo>
                  <a:cubicBezTo>
                    <a:pt x="2946" y="1073"/>
                    <a:pt x="3790" y="830"/>
                    <a:pt x="3790" y="544"/>
                  </a:cubicBezTo>
                  <a:cubicBezTo>
                    <a:pt x="3790" y="244"/>
                    <a:pt x="2946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9"/>
            <p:cNvSpPr/>
            <p:nvPr/>
          </p:nvSpPr>
          <p:spPr>
            <a:xfrm>
              <a:off x="7201531" y="4309518"/>
              <a:ext cx="31999" cy="16631"/>
            </a:xfrm>
            <a:custGeom>
              <a:rect b="b" l="l" r="r" t="t"/>
              <a:pathLst>
                <a:path extrusionOk="0" h="974" w="1874">
                  <a:moveTo>
                    <a:pt x="930" y="1"/>
                  </a:moveTo>
                  <a:cubicBezTo>
                    <a:pt x="415" y="1"/>
                    <a:pt x="0" y="215"/>
                    <a:pt x="0" y="487"/>
                  </a:cubicBezTo>
                  <a:cubicBezTo>
                    <a:pt x="0" y="759"/>
                    <a:pt x="415" y="973"/>
                    <a:pt x="930" y="973"/>
                  </a:cubicBezTo>
                  <a:cubicBezTo>
                    <a:pt x="1459" y="973"/>
                    <a:pt x="1873" y="759"/>
                    <a:pt x="1873" y="487"/>
                  </a:cubicBezTo>
                  <a:cubicBezTo>
                    <a:pt x="1873" y="215"/>
                    <a:pt x="1459" y="1"/>
                    <a:pt x="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9"/>
            <p:cNvSpPr/>
            <p:nvPr/>
          </p:nvSpPr>
          <p:spPr>
            <a:xfrm>
              <a:off x="7220568" y="4151803"/>
              <a:ext cx="33706" cy="28686"/>
            </a:xfrm>
            <a:custGeom>
              <a:rect b="b" l="l" r="r" t="t"/>
              <a:pathLst>
                <a:path extrusionOk="0" h="1680" w="1974">
                  <a:moveTo>
                    <a:pt x="1130" y="1"/>
                  </a:moveTo>
                  <a:cubicBezTo>
                    <a:pt x="387" y="1"/>
                    <a:pt x="0" y="902"/>
                    <a:pt x="530" y="1431"/>
                  </a:cubicBezTo>
                  <a:cubicBezTo>
                    <a:pt x="701" y="1602"/>
                    <a:pt x="914" y="1679"/>
                    <a:pt x="1122" y="1679"/>
                  </a:cubicBezTo>
                  <a:cubicBezTo>
                    <a:pt x="1556" y="1679"/>
                    <a:pt x="1974" y="1347"/>
                    <a:pt x="1974" y="844"/>
                  </a:cubicBezTo>
                  <a:cubicBezTo>
                    <a:pt x="1974" y="373"/>
                    <a:pt x="1602" y="1"/>
                    <a:pt x="1130" y="1"/>
                  </a:cubicBezTo>
                  <a:close/>
                </a:path>
              </a:pathLst>
            </a:custGeom>
            <a:solidFill>
              <a:srgbClr val="E1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9"/>
            <p:cNvSpPr/>
            <p:nvPr/>
          </p:nvSpPr>
          <p:spPr>
            <a:xfrm>
              <a:off x="7192003" y="4180624"/>
              <a:ext cx="11731" cy="11731"/>
            </a:xfrm>
            <a:custGeom>
              <a:rect b="b" l="l" r="r" t="t"/>
              <a:pathLst>
                <a:path extrusionOk="0" h="687" w="687">
                  <a:moveTo>
                    <a:pt x="344" y="0"/>
                  </a:moveTo>
                  <a:cubicBezTo>
                    <a:pt x="158" y="0"/>
                    <a:pt x="0" y="143"/>
                    <a:pt x="0" y="343"/>
                  </a:cubicBezTo>
                  <a:cubicBezTo>
                    <a:pt x="0" y="529"/>
                    <a:pt x="158" y="686"/>
                    <a:pt x="344" y="686"/>
                  </a:cubicBezTo>
                  <a:cubicBezTo>
                    <a:pt x="544" y="686"/>
                    <a:pt x="687" y="529"/>
                    <a:pt x="687" y="343"/>
                  </a:cubicBezTo>
                  <a:cubicBezTo>
                    <a:pt x="687" y="143"/>
                    <a:pt x="544" y="0"/>
                    <a:pt x="344" y="0"/>
                  </a:cubicBezTo>
                  <a:close/>
                </a:path>
              </a:pathLst>
            </a:custGeom>
            <a:solidFill>
              <a:srgbClr val="E1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9"/>
            <p:cNvSpPr/>
            <p:nvPr/>
          </p:nvSpPr>
          <p:spPr>
            <a:xfrm>
              <a:off x="7223983" y="4217231"/>
              <a:ext cx="11013" cy="9477"/>
            </a:xfrm>
            <a:custGeom>
              <a:rect b="b" l="l" r="r" t="t"/>
              <a:pathLst>
                <a:path extrusionOk="0" h="555" w="645">
                  <a:moveTo>
                    <a:pt x="372" y="1"/>
                  </a:moveTo>
                  <a:cubicBezTo>
                    <a:pt x="115" y="1"/>
                    <a:pt x="1" y="301"/>
                    <a:pt x="172" y="473"/>
                  </a:cubicBezTo>
                  <a:cubicBezTo>
                    <a:pt x="229" y="529"/>
                    <a:pt x="299" y="555"/>
                    <a:pt x="369" y="555"/>
                  </a:cubicBezTo>
                  <a:cubicBezTo>
                    <a:pt x="509" y="555"/>
                    <a:pt x="644" y="450"/>
                    <a:pt x="644" y="287"/>
                  </a:cubicBezTo>
                  <a:cubicBezTo>
                    <a:pt x="644" y="130"/>
                    <a:pt x="515" y="1"/>
                    <a:pt x="372" y="1"/>
                  </a:cubicBezTo>
                  <a:close/>
                </a:path>
              </a:pathLst>
            </a:custGeom>
            <a:solidFill>
              <a:srgbClr val="E1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9"/>
            <p:cNvSpPr/>
            <p:nvPr/>
          </p:nvSpPr>
          <p:spPr>
            <a:xfrm>
              <a:off x="6807971" y="4090524"/>
              <a:ext cx="37616" cy="32169"/>
            </a:xfrm>
            <a:custGeom>
              <a:rect b="b" l="l" r="r" t="t"/>
              <a:pathLst>
                <a:path extrusionOk="0" h="1884" w="2203">
                  <a:moveTo>
                    <a:pt x="1259" y="1"/>
                  </a:moveTo>
                  <a:cubicBezTo>
                    <a:pt x="429" y="1"/>
                    <a:pt x="0" y="1016"/>
                    <a:pt x="601" y="1602"/>
                  </a:cubicBezTo>
                  <a:cubicBezTo>
                    <a:pt x="791" y="1797"/>
                    <a:pt x="1025" y="1883"/>
                    <a:pt x="1256" y="1883"/>
                  </a:cubicBezTo>
                  <a:cubicBezTo>
                    <a:pt x="1738" y="1883"/>
                    <a:pt x="2202" y="1505"/>
                    <a:pt x="2202" y="945"/>
                  </a:cubicBezTo>
                  <a:cubicBezTo>
                    <a:pt x="2202" y="430"/>
                    <a:pt x="1773" y="1"/>
                    <a:pt x="1259" y="1"/>
                  </a:cubicBezTo>
                  <a:close/>
                </a:path>
              </a:pathLst>
            </a:custGeom>
            <a:solidFill>
              <a:srgbClr val="E1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9"/>
            <p:cNvSpPr/>
            <p:nvPr/>
          </p:nvSpPr>
          <p:spPr>
            <a:xfrm>
              <a:off x="6803565" y="4143744"/>
              <a:ext cx="19551" cy="1955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8"/>
                    <a:pt x="1" y="573"/>
                  </a:cubicBezTo>
                  <a:cubicBezTo>
                    <a:pt x="1" y="888"/>
                    <a:pt x="258" y="1145"/>
                    <a:pt x="573" y="1145"/>
                  </a:cubicBezTo>
                  <a:cubicBezTo>
                    <a:pt x="887" y="1145"/>
                    <a:pt x="1145" y="888"/>
                    <a:pt x="1145" y="573"/>
                  </a:cubicBezTo>
                  <a:cubicBezTo>
                    <a:pt x="1145" y="258"/>
                    <a:pt x="887" y="1"/>
                    <a:pt x="573" y="1"/>
                  </a:cubicBezTo>
                  <a:close/>
                </a:path>
              </a:pathLst>
            </a:custGeom>
            <a:solidFill>
              <a:srgbClr val="E1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9"/>
            <p:cNvSpPr/>
            <p:nvPr/>
          </p:nvSpPr>
          <p:spPr>
            <a:xfrm>
              <a:off x="5499849" y="3126342"/>
              <a:ext cx="192657" cy="187774"/>
            </a:xfrm>
            <a:custGeom>
              <a:rect b="b" l="l" r="r" t="t"/>
              <a:pathLst>
                <a:path extrusionOk="0" h="10997" w="11283">
                  <a:moveTo>
                    <a:pt x="6609" y="0"/>
                  </a:moveTo>
                  <a:cubicBezTo>
                    <a:pt x="6442" y="0"/>
                    <a:pt x="6273" y="48"/>
                    <a:pt x="6120" y="148"/>
                  </a:cubicBezTo>
                  <a:cubicBezTo>
                    <a:pt x="5970" y="241"/>
                    <a:pt x="5799" y="287"/>
                    <a:pt x="5629" y="287"/>
                  </a:cubicBezTo>
                  <a:cubicBezTo>
                    <a:pt x="5459" y="287"/>
                    <a:pt x="5291" y="241"/>
                    <a:pt x="5148" y="148"/>
                  </a:cubicBezTo>
                  <a:cubicBezTo>
                    <a:pt x="4999" y="50"/>
                    <a:pt x="4833" y="4"/>
                    <a:pt x="4669" y="4"/>
                  </a:cubicBezTo>
                  <a:cubicBezTo>
                    <a:pt x="4379" y="4"/>
                    <a:pt x="4097" y="149"/>
                    <a:pt x="3933" y="405"/>
                  </a:cubicBezTo>
                  <a:cubicBezTo>
                    <a:pt x="3760" y="664"/>
                    <a:pt x="3480" y="817"/>
                    <a:pt x="3177" y="817"/>
                  </a:cubicBezTo>
                  <a:cubicBezTo>
                    <a:pt x="3129" y="817"/>
                    <a:pt x="3081" y="813"/>
                    <a:pt x="3032" y="805"/>
                  </a:cubicBezTo>
                  <a:cubicBezTo>
                    <a:pt x="2980" y="796"/>
                    <a:pt x="2928" y="792"/>
                    <a:pt x="2878" y="792"/>
                  </a:cubicBezTo>
                  <a:cubicBezTo>
                    <a:pt x="2452" y="792"/>
                    <a:pt x="2081" y="1102"/>
                    <a:pt x="2017" y="1549"/>
                  </a:cubicBezTo>
                  <a:cubicBezTo>
                    <a:pt x="1959" y="1892"/>
                    <a:pt x="1716" y="2164"/>
                    <a:pt x="1373" y="2264"/>
                  </a:cubicBezTo>
                  <a:cubicBezTo>
                    <a:pt x="887" y="2378"/>
                    <a:pt x="615" y="2864"/>
                    <a:pt x="744" y="3351"/>
                  </a:cubicBezTo>
                  <a:cubicBezTo>
                    <a:pt x="844" y="3679"/>
                    <a:pt x="715" y="4051"/>
                    <a:pt x="444" y="4266"/>
                  </a:cubicBezTo>
                  <a:cubicBezTo>
                    <a:pt x="58" y="4580"/>
                    <a:pt x="1" y="5138"/>
                    <a:pt x="315" y="5524"/>
                  </a:cubicBezTo>
                  <a:cubicBezTo>
                    <a:pt x="544" y="5796"/>
                    <a:pt x="572" y="6167"/>
                    <a:pt x="415" y="6482"/>
                  </a:cubicBezTo>
                  <a:cubicBezTo>
                    <a:pt x="186" y="6925"/>
                    <a:pt x="358" y="7454"/>
                    <a:pt x="801" y="7683"/>
                  </a:cubicBezTo>
                  <a:cubicBezTo>
                    <a:pt x="1116" y="7840"/>
                    <a:pt x="1302" y="8169"/>
                    <a:pt x="1287" y="8527"/>
                  </a:cubicBezTo>
                  <a:cubicBezTo>
                    <a:pt x="1259" y="9013"/>
                    <a:pt x="1631" y="9428"/>
                    <a:pt x="2131" y="9456"/>
                  </a:cubicBezTo>
                  <a:cubicBezTo>
                    <a:pt x="2474" y="9470"/>
                    <a:pt x="2789" y="9699"/>
                    <a:pt x="2918" y="10028"/>
                  </a:cubicBezTo>
                  <a:cubicBezTo>
                    <a:pt x="3048" y="10377"/>
                    <a:pt x="3379" y="10593"/>
                    <a:pt x="3732" y="10593"/>
                  </a:cubicBezTo>
                  <a:cubicBezTo>
                    <a:pt x="3842" y="10593"/>
                    <a:pt x="3953" y="10573"/>
                    <a:pt x="4061" y="10529"/>
                  </a:cubicBezTo>
                  <a:cubicBezTo>
                    <a:pt x="4164" y="10488"/>
                    <a:pt x="4272" y="10469"/>
                    <a:pt x="4378" y="10469"/>
                  </a:cubicBezTo>
                  <a:cubicBezTo>
                    <a:pt x="4610" y="10469"/>
                    <a:pt x="4838" y="10562"/>
                    <a:pt x="5005" y="10729"/>
                  </a:cubicBezTo>
                  <a:cubicBezTo>
                    <a:pt x="5177" y="10907"/>
                    <a:pt x="5406" y="10997"/>
                    <a:pt x="5634" y="10997"/>
                  </a:cubicBezTo>
                  <a:cubicBezTo>
                    <a:pt x="5863" y="10997"/>
                    <a:pt x="6092" y="10907"/>
                    <a:pt x="6263" y="10729"/>
                  </a:cubicBezTo>
                  <a:cubicBezTo>
                    <a:pt x="6430" y="10562"/>
                    <a:pt x="6658" y="10469"/>
                    <a:pt x="6891" y="10469"/>
                  </a:cubicBezTo>
                  <a:cubicBezTo>
                    <a:pt x="6997" y="10469"/>
                    <a:pt x="7104" y="10488"/>
                    <a:pt x="7207" y="10529"/>
                  </a:cubicBezTo>
                  <a:cubicBezTo>
                    <a:pt x="7315" y="10573"/>
                    <a:pt x="7428" y="10593"/>
                    <a:pt x="7538" y="10593"/>
                  </a:cubicBezTo>
                  <a:cubicBezTo>
                    <a:pt x="7895" y="10593"/>
                    <a:pt x="8234" y="10377"/>
                    <a:pt x="8365" y="10028"/>
                  </a:cubicBezTo>
                  <a:cubicBezTo>
                    <a:pt x="8480" y="9685"/>
                    <a:pt x="8794" y="9456"/>
                    <a:pt x="9152" y="9442"/>
                  </a:cubicBezTo>
                  <a:cubicBezTo>
                    <a:pt x="9638" y="9428"/>
                    <a:pt x="10024" y="8999"/>
                    <a:pt x="9981" y="8512"/>
                  </a:cubicBezTo>
                  <a:cubicBezTo>
                    <a:pt x="9967" y="8155"/>
                    <a:pt x="10153" y="7826"/>
                    <a:pt x="10467" y="7669"/>
                  </a:cubicBezTo>
                  <a:cubicBezTo>
                    <a:pt x="10911" y="7454"/>
                    <a:pt x="11082" y="6911"/>
                    <a:pt x="10868" y="6482"/>
                  </a:cubicBezTo>
                  <a:cubicBezTo>
                    <a:pt x="10696" y="6167"/>
                    <a:pt x="10739" y="5781"/>
                    <a:pt x="10968" y="5510"/>
                  </a:cubicBezTo>
                  <a:cubicBezTo>
                    <a:pt x="11282" y="5138"/>
                    <a:pt x="11211" y="4566"/>
                    <a:pt x="10825" y="4266"/>
                  </a:cubicBezTo>
                  <a:cubicBezTo>
                    <a:pt x="10553" y="4037"/>
                    <a:pt x="10439" y="3679"/>
                    <a:pt x="10525" y="3336"/>
                  </a:cubicBezTo>
                  <a:cubicBezTo>
                    <a:pt x="10668" y="2864"/>
                    <a:pt x="10382" y="2378"/>
                    <a:pt x="9910" y="2249"/>
                  </a:cubicBezTo>
                  <a:cubicBezTo>
                    <a:pt x="9567" y="2164"/>
                    <a:pt x="9309" y="1878"/>
                    <a:pt x="9252" y="1535"/>
                  </a:cubicBezTo>
                  <a:cubicBezTo>
                    <a:pt x="9188" y="1100"/>
                    <a:pt x="8816" y="792"/>
                    <a:pt x="8391" y="792"/>
                  </a:cubicBezTo>
                  <a:cubicBezTo>
                    <a:pt x="8340" y="792"/>
                    <a:pt x="8289" y="796"/>
                    <a:pt x="8237" y="805"/>
                  </a:cubicBezTo>
                  <a:cubicBezTo>
                    <a:pt x="8190" y="813"/>
                    <a:pt x="8143" y="817"/>
                    <a:pt x="8096" y="817"/>
                  </a:cubicBezTo>
                  <a:cubicBezTo>
                    <a:pt x="7799" y="817"/>
                    <a:pt x="7511" y="664"/>
                    <a:pt x="7350" y="405"/>
                  </a:cubicBezTo>
                  <a:cubicBezTo>
                    <a:pt x="7178" y="142"/>
                    <a:pt x="6897" y="0"/>
                    <a:pt x="6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9"/>
            <p:cNvSpPr/>
            <p:nvPr/>
          </p:nvSpPr>
          <p:spPr>
            <a:xfrm>
              <a:off x="5543081" y="3183899"/>
              <a:ext cx="104584" cy="72313"/>
            </a:xfrm>
            <a:custGeom>
              <a:rect b="b" l="l" r="r" t="t"/>
              <a:pathLst>
                <a:path extrusionOk="0" h="4235" w="6125">
                  <a:moveTo>
                    <a:pt x="5378" y="0"/>
                  </a:moveTo>
                  <a:cubicBezTo>
                    <a:pt x="5255" y="0"/>
                    <a:pt x="5128" y="53"/>
                    <a:pt x="5018" y="180"/>
                  </a:cubicBezTo>
                  <a:lnTo>
                    <a:pt x="2632" y="2957"/>
                  </a:lnTo>
                  <a:lnTo>
                    <a:pt x="2632" y="2957"/>
                  </a:lnTo>
                  <a:lnTo>
                    <a:pt x="1186" y="1753"/>
                  </a:lnTo>
                  <a:cubicBezTo>
                    <a:pt x="1070" y="1658"/>
                    <a:pt x="945" y="1618"/>
                    <a:pt x="824" y="1618"/>
                  </a:cubicBezTo>
                  <a:cubicBezTo>
                    <a:pt x="379" y="1618"/>
                    <a:pt x="1" y="2162"/>
                    <a:pt x="428" y="2510"/>
                  </a:cubicBezTo>
                  <a:lnTo>
                    <a:pt x="2302" y="4083"/>
                  </a:lnTo>
                  <a:cubicBezTo>
                    <a:pt x="2416" y="4175"/>
                    <a:pt x="2568" y="4234"/>
                    <a:pt x="2715" y="4234"/>
                  </a:cubicBezTo>
                  <a:cubicBezTo>
                    <a:pt x="2842" y="4234"/>
                    <a:pt x="2966" y="4190"/>
                    <a:pt x="3059" y="4083"/>
                  </a:cubicBezTo>
                  <a:lnTo>
                    <a:pt x="5776" y="938"/>
                  </a:lnTo>
                  <a:cubicBezTo>
                    <a:pt x="6124" y="535"/>
                    <a:pt x="5769" y="0"/>
                    <a:pt x="5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Geographical survey of store success</a:t>
            </a:r>
            <a:endParaRPr/>
          </a:p>
        </p:txBody>
      </p:sp>
      <p:pic>
        <p:nvPicPr>
          <p:cNvPr id="1248" name="Google Shape;1248;p60"/>
          <p:cNvPicPr preferRelativeResize="0"/>
          <p:nvPr/>
        </p:nvPicPr>
        <p:blipFill rotWithShape="1">
          <a:blip r:embed="rId3">
            <a:alphaModFix/>
          </a:blip>
          <a:srcRect b="7200" l="0" r="0" t="4662"/>
          <a:stretch/>
        </p:blipFill>
        <p:spPr>
          <a:xfrm>
            <a:off x="366700" y="1017725"/>
            <a:ext cx="6726175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60"/>
          <p:cNvSpPr txBox="1"/>
          <p:nvPr/>
        </p:nvSpPr>
        <p:spPr>
          <a:xfrm>
            <a:off x="5960075" y="2248950"/>
            <a:ext cx="3217800" cy="25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Stores that achieved their targets are: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high income areas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connected to several US freeways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stores should be created in high-income areas that are connected to major roadways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Suggested areas: Memphis, Nashville, Knoxville</a:t>
            </a:r>
            <a:endParaRPr b="1" i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0" name="Google Shape;1250;p60"/>
          <p:cNvSpPr/>
          <p:nvPr/>
        </p:nvSpPr>
        <p:spPr>
          <a:xfrm>
            <a:off x="563800" y="2363000"/>
            <a:ext cx="93900" cy="93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60"/>
          <p:cNvSpPr/>
          <p:nvPr/>
        </p:nvSpPr>
        <p:spPr>
          <a:xfrm>
            <a:off x="1442750" y="3261100"/>
            <a:ext cx="93900" cy="93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60"/>
          <p:cNvSpPr/>
          <p:nvPr/>
        </p:nvSpPr>
        <p:spPr>
          <a:xfrm>
            <a:off x="1489175" y="1163725"/>
            <a:ext cx="93900" cy="93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60"/>
          <p:cNvSpPr/>
          <p:nvPr/>
        </p:nvSpPr>
        <p:spPr>
          <a:xfrm>
            <a:off x="2358900" y="1069825"/>
            <a:ext cx="93900" cy="93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0"/>
          <p:cNvSpPr/>
          <p:nvPr/>
        </p:nvSpPr>
        <p:spPr>
          <a:xfrm>
            <a:off x="4956700" y="3790225"/>
            <a:ext cx="93900" cy="93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60"/>
          <p:cNvSpPr/>
          <p:nvPr/>
        </p:nvSpPr>
        <p:spPr>
          <a:xfrm>
            <a:off x="2358900" y="4586275"/>
            <a:ext cx="93900" cy="93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store success</a:t>
            </a:r>
            <a:endParaRPr/>
          </a:p>
        </p:txBody>
      </p:sp>
      <p:pic>
        <p:nvPicPr>
          <p:cNvPr id="1261" name="Google Shape;12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70125"/>
            <a:ext cx="510055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61"/>
          <p:cNvSpPr txBox="1"/>
          <p:nvPr/>
        </p:nvSpPr>
        <p:spPr>
          <a:xfrm>
            <a:off x="5696775" y="1354550"/>
            <a:ext cx="3129300" cy="28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Both stores in Arkansas have underperforming stores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Missouri and Georgia - all stores have outperformed their targets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Open Sans"/>
              <a:buChar char="❖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similar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attributes as Georgia, we recommend that a new store be opened in 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Nashville, Tennessee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a second store near </a:t>
            </a: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Atlanta, Georgia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62"/>
          <p:cNvSpPr txBox="1"/>
          <p:nvPr>
            <p:ph type="title"/>
          </p:nvPr>
        </p:nvSpPr>
        <p:spPr>
          <a:xfrm>
            <a:off x="201550" y="1894048"/>
            <a:ext cx="3871500" cy="13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Thank </a:t>
            </a:r>
            <a:endParaRPr sz="3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You!</a:t>
            </a:r>
            <a:endParaRPr sz="3200"/>
          </a:p>
        </p:txBody>
      </p:sp>
      <p:grpSp>
        <p:nvGrpSpPr>
          <p:cNvPr id="1268" name="Google Shape;1268;p62"/>
          <p:cNvGrpSpPr/>
          <p:nvPr/>
        </p:nvGrpSpPr>
        <p:grpSpPr>
          <a:xfrm>
            <a:off x="4435589" y="904870"/>
            <a:ext cx="4205723" cy="3249584"/>
            <a:chOff x="692775" y="3213971"/>
            <a:chExt cx="1784582" cy="1378870"/>
          </a:xfrm>
        </p:grpSpPr>
        <p:sp>
          <p:nvSpPr>
            <p:cNvPr id="1269" name="Google Shape;1269;p62"/>
            <p:cNvSpPr/>
            <p:nvPr/>
          </p:nvSpPr>
          <p:spPr>
            <a:xfrm>
              <a:off x="1201327" y="4338198"/>
              <a:ext cx="273610" cy="218102"/>
            </a:xfrm>
            <a:custGeom>
              <a:rect b="b" l="l" r="r" t="t"/>
              <a:pathLst>
                <a:path extrusionOk="0" h="6495" w="8148">
                  <a:moveTo>
                    <a:pt x="2718" y="0"/>
                  </a:moveTo>
                  <a:cubicBezTo>
                    <a:pt x="2611" y="0"/>
                    <a:pt x="2499" y="21"/>
                    <a:pt x="2382" y="64"/>
                  </a:cubicBezTo>
                  <a:cubicBezTo>
                    <a:pt x="644" y="707"/>
                    <a:pt x="3131" y="4026"/>
                    <a:pt x="3469" y="4464"/>
                  </a:cubicBezTo>
                  <a:lnTo>
                    <a:pt x="3469" y="4464"/>
                  </a:lnTo>
                  <a:cubicBezTo>
                    <a:pt x="2999" y="3874"/>
                    <a:pt x="2073" y="3124"/>
                    <a:pt x="1338" y="3124"/>
                  </a:cubicBezTo>
                  <a:cubicBezTo>
                    <a:pt x="993" y="3124"/>
                    <a:pt x="690" y="3289"/>
                    <a:pt x="496" y="3714"/>
                  </a:cubicBezTo>
                  <a:cubicBezTo>
                    <a:pt x="231" y="4306"/>
                    <a:pt x="799" y="4862"/>
                    <a:pt x="1536" y="5298"/>
                  </a:cubicBezTo>
                  <a:cubicBezTo>
                    <a:pt x="1286" y="5240"/>
                    <a:pt x="1037" y="5196"/>
                    <a:pt x="834" y="5196"/>
                  </a:cubicBezTo>
                  <a:cubicBezTo>
                    <a:pt x="653" y="5196"/>
                    <a:pt x="510" y="5231"/>
                    <a:pt x="436" y="5322"/>
                  </a:cubicBezTo>
                  <a:cubicBezTo>
                    <a:pt x="1" y="5842"/>
                    <a:pt x="883" y="6458"/>
                    <a:pt x="2575" y="6494"/>
                  </a:cubicBezTo>
                  <a:cubicBezTo>
                    <a:pt x="2601" y="6495"/>
                    <a:pt x="2626" y="6495"/>
                    <a:pt x="2651" y="6495"/>
                  </a:cubicBezTo>
                  <a:cubicBezTo>
                    <a:pt x="3206" y="6495"/>
                    <a:pt x="3500" y="6367"/>
                    <a:pt x="3639" y="6216"/>
                  </a:cubicBezTo>
                  <a:lnTo>
                    <a:pt x="3675" y="6216"/>
                  </a:lnTo>
                  <a:lnTo>
                    <a:pt x="7821" y="6410"/>
                  </a:lnTo>
                  <a:lnTo>
                    <a:pt x="7821" y="6410"/>
                  </a:lnTo>
                  <a:lnTo>
                    <a:pt x="7193" y="4270"/>
                  </a:lnTo>
                  <a:cubicBezTo>
                    <a:pt x="7193" y="4270"/>
                    <a:pt x="8147" y="221"/>
                    <a:pt x="6141" y="40"/>
                  </a:cubicBezTo>
                  <a:cubicBezTo>
                    <a:pt x="6094" y="35"/>
                    <a:pt x="6049" y="33"/>
                    <a:pt x="6006" y="33"/>
                  </a:cubicBezTo>
                  <a:cubicBezTo>
                    <a:pt x="4268" y="33"/>
                    <a:pt x="4727" y="3423"/>
                    <a:pt x="4797" y="3890"/>
                  </a:cubicBezTo>
                  <a:lnTo>
                    <a:pt x="4797" y="3890"/>
                  </a:lnTo>
                  <a:cubicBezTo>
                    <a:pt x="4726" y="3428"/>
                    <a:pt x="4114" y="0"/>
                    <a:pt x="2718" y="0"/>
                  </a:cubicBezTo>
                  <a:close/>
                </a:path>
              </a:pathLst>
            </a:custGeom>
            <a:solidFill>
              <a:srgbClr val="7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2"/>
            <p:cNvSpPr/>
            <p:nvPr/>
          </p:nvSpPr>
          <p:spPr>
            <a:xfrm>
              <a:off x="1201327" y="4319627"/>
              <a:ext cx="273610" cy="237075"/>
            </a:xfrm>
            <a:custGeom>
              <a:rect b="b" l="l" r="r" t="t"/>
              <a:pathLst>
                <a:path extrusionOk="0" h="7060" w="8148">
                  <a:moveTo>
                    <a:pt x="7821" y="6963"/>
                  </a:moveTo>
                  <a:lnTo>
                    <a:pt x="7193" y="4823"/>
                  </a:lnTo>
                  <a:cubicBezTo>
                    <a:pt x="7193" y="4823"/>
                    <a:pt x="8147" y="774"/>
                    <a:pt x="6141" y="593"/>
                  </a:cubicBezTo>
                  <a:cubicBezTo>
                    <a:pt x="4219" y="412"/>
                    <a:pt x="4739" y="4062"/>
                    <a:pt x="4799" y="4461"/>
                  </a:cubicBezTo>
                  <a:cubicBezTo>
                    <a:pt x="4739" y="4050"/>
                    <a:pt x="4038" y="1"/>
                    <a:pt x="2382" y="617"/>
                  </a:cubicBezTo>
                  <a:cubicBezTo>
                    <a:pt x="521" y="1306"/>
                    <a:pt x="3506" y="5065"/>
                    <a:pt x="3506" y="5065"/>
                  </a:cubicBezTo>
                  <a:cubicBezTo>
                    <a:pt x="2841" y="4195"/>
                    <a:pt x="1113" y="2914"/>
                    <a:pt x="496" y="4267"/>
                  </a:cubicBezTo>
                  <a:cubicBezTo>
                    <a:pt x="231" y="4859"/>
                    <a:pt x="799" y="5415"/>
                    <a:pt x="1536" y="5851"/>
                  </a:cubicBezTo>
                  <a:cubicBezTo>
                    <a:pt x="1064" y="5742"/>
                    <a:pt x="593" y="5681"/>
                    <a:pt x="436" y="5875"/>
                  </a:cubicBezTo>
                  <a:cubicBezTo>
                    <a:pt x="1" y="6395"/>
                    <a:pt x="883" y="7011"/>
                    <a:pt x="2575" y="7047"/>
                  </a:cubicBezTo>
                  <a:cubicBezTo>
                    <a:pt x="3180" y="7059"/>
                    <a:pt x="3494" y="6926"/>
                    <a:pt x="3639" y="6769"/>
                  </a:cubicBezTo>
                  <a:lnTo>
                    <a:pt x="3675" y="67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2"/>
            <p:cNvSpPr/>
            <p:nvPr/>
          </p:nvSpPr>
          <p:spPr>
            <a:xfrm>
              <a:off x="1289813" y="4458451"/>
              <a:ext cx="162796" cy="99867"/>
            </a:xfrm>
            <a:custGeom>
              <a:rect b="b" l="l" r="r" t="t"/>
              <a:pathLst>
                <a:path extrusionOk="0" h="2974" w="4848">
                  <a:moveTo>
                    <a:pt x="2819" y="0"/>
                  </a:moveTo>
                  <a:cubicBezTo>
                    <a:pt x="2792" y="0"/>
                    <a:pt x="2763" y="4"/>
                    <a:pt x="2732" y="12"/>
                  </a:cubicBezTo>
                  <a:cubicBezTo>
                    <a:pt x="2176" y="169"/>
                    <a:pt x="2442" y="1233"/>
                    <a:pt x="2442" y="1233"/>
                  </a:cubicBezTo>
                  <a:cubicBezTo>
                    <a:pt x="2442" y="1233"/>
                    <a:pt x="2144" y="292"/>
                    <a:pt x="1580" y="292"/>
                  </a:cubicBezTo>
                  <a:cubicBezTo>
                    <a:pt x="1502" y="292"/>
                    <a:pt x="1419" y="310"/>
                    <a:pt x="1330" y="351"/>
                  </a:cubicBezTo>
                  <a:cubicBezTo>
                    <a:pt x="629" y="677"/>
                    <a:pt x="1439" y="1729"/>
                    <a:pt x="1439" y="1729"/>
                  </a:cubicBezTo>
                  <a:cubicBezTo>
                    <a:pt x="1439" y="1729"/>
                    <a:pt x="1072" y="1289"/>
                    <a:pt x="754" y="1289"/>
                  </a:cubicBezTo>
                  <a:cubicBezTo>
                    <a:pt x="660" y="1289"/>
                    <a:pt x="571" y="1327"/>
                    <a:pt x="496" y="1427"/>
                  </a:cubicBezTo>
                  <a:cubicBezTo>
                    <a:pt x="1" y="2128"/>
                    <a:pt x="2092" y="2937"/>
                    <a:pt x="2092" y="2937"/>
                  </a:cubicBezTo>
                  <a:lnTo>
                    <a:pt x="3675" y="2974"/>
                  </a:lnTo>
                  <a:cubicBezTo>
                    <a:pt x="3675" y="2974"/>
                    <a:pt x="4848" y="1584"/>
                    <a:pt x="4461" y="895"/>
                  </a:cubicBezTo>
                  <a:cubicBezTo>
                    <a:pt x="4340" y="674"/>
                    <a:pt x="4195" y="595"/>
                    <a:pt x="4051" y="595"/>
                  </a:cubicBezTo>
                  <a:cubicBezTo>
                    <a:pt x="3689" y="595"/>
                    <a:pt x="3325" y="1088"/>
                    <a:pt x="3325" y="1088"/>
                  </a:cubicBezTo>
                  <a:cubicBezTo>
                    <a:pt x="3325" y="1088"/>
                    <a:pt x="3282" y="0"/>
                    <a:pt x="28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2"/>
            <p:cNvSpPr/>
            <p:nvPr/>
          </p:nvSpPr>
          <p:spPr>
            <a:xfrm>
              <a:off x="1609270" y="4338198"/>
              <a:ext cx="275188" cy="219076"/>
            </a:xfrm>
            <a:custGeom>
              <a:rect b="b" l="l" r="r" t="t"/>
              <a:pathLst>
                <a:path extrusionOk="0" h="6524" w="8195">
                  <a:moveTo>
                    <a:pt x="5439" y="0"/>
                  </a:moveTo>
                  <a:cubicBezTo>
                    <a:pt x="4051" y="0"/>
                    <a:pt x="3447" y="3351"/>
                    <a:pt x="3366" y="3873"/>
                  </a:cubicBezTo>
                  <a:lnTo>
                    <a:pt x="3366" y="3873"/>
                  </a:lnTo>
                  <a:cubicBezTo>
                    <a:pt x="3442" y="3355"/>
                    <a:pt x="3860" y="33"/>
                    <a:pt x="2153" y="33"/>
                  </a:cubicBezTo>
                  <a:cubicBezTo>
                    <a:pt x="2109" y="33"/>
                    <a:pt x="2065" y="35"/>
                    <a:pt x="2019" y="40"/>
                  </a:cubicBezTo>
                  <a:cubicBezTo>
                    <a:pt x="0" y="221"/>
                    <a:pt x="326" y="6410"/>
                    <a:pt x="326" y="6410"/>
                  </a:cubicBezTo>
                  <a:cubicBezTo>
                    <a:pt x="326" y="6410"/>
                    <a:pt x="1885" y="6524"/>
                    <a:pt x="3602" y="6524"/>
                  </a:cubicBezTo>
                  <a:cubicBezTo>
                    <a:pt x="5672" y="6524"/>
                    <a:pt x="7972" y="6358"/>
                    <a:pt x="8038" y="5624"/>
                  </a:cubicBezTo>
                  <a:cubicBezTo>
                    <a:pt x="8063" y="5354"/>
                    <a:pt x="7653" y="5272"/>
                    <a:pt x="7177" y="5272"/>
                  </a:cubicBezTo>
                  <a:cubicBezTo>
                    <a:pt x="6971" y="5272"/>
                    <a:pt x="6752" y="5288"/>
                    <a:pt x="6551" y="5310"/>
                  </a:cubicBezTo>
                  <a:cubicBezTo>
                    <a:pt x="7434" y="4802"/>
                    <a:pt x="8195" y="4149"/>
                    <a:pt x="7905" y="3509"/>
                  </a:cubicBezTo>
                  <a:cubicBezTo>
                    <a:pt x="7730" y="3113"/>
                    <a:pt x="7440" y="2958"/>
                    <a:pt x="7099" y="2958"/>
                  </a:cubicBezTo>
                  <a:cubicBezTo>
                    <a:pt x="6274" y="2958"/>
                    <a:pt x="5153" y="3868"/>
                    <a:pt x="4661" y="4487"/>
                  </a:cubicBezTo>
                  <a:lnTo>
                    <a:pt x="4661" y="4487"/>
                  </a:lnTo>
                  <a:cubicBezTo>
                    <a:pt x="4919" y="4157"/>
                    <a:pt x="7549" y="720"/>
                    <a:pt x="5778" y="64"/>
                  </a:cubicBezTo>
                  <a:cubicBezTo>
                    <a:pt x="5660" y="21"/>
                    <a:pt x="5547" y="0"/>
                    <a:pt x="5439" y="0"/>
                  </a:cubicBezTo>
                  <a:close/>
                </a:path>
              </a:pathLst>
            </a:custGeom>
            <a:solidFill>
              <a:srgbClr val="7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2"/>
            <p:cNvSpPr/>
            <p:nvPr/>
          </p:nvSpPr>
          <p:spPr>
            <a:xfrm>
              <a:off x="1609270" y="4319627"/>
              <a:ext cx="275188" cy="252488"/>
            </a:xfrm>
            <a:custGeom>
              <a:rect b="b" l="l" r="r" t="t"/>
              <a:pathLst>
                <a:path extrusionOk="0" h="7519" w="8195">
                  <a:moveTo>
                    <a:pt x="8038" y="6177"/>
                  </a:moveTo>
                  <a:cubicBezTo>
                    <a:pt x="8074" y="5790"/>
                    <a:pt x="7216" y="5790"/>
                    <a:pt x="6551" y="5863"/>
                  </a:cubicBezTo>
                  <a:cubicBezTo>
                    <a:pt x="7434" y="5355"/>
                    <a:pt x="8195" y="4702"/>
                    <a:pt x="7905" y="4062"/>
                  </a:cubicBezTo>
                  <a:cubicBezTo>
                    <a:pt x="7301" y="2696"/>
                    <a:pt x="5318" y="4195"/>
                    <a:pt x="4641" y="5065"/>
                  </a:cubicBezTo>
                  <a:cubicBezTo>
                    <a:pt x="4641" y="5065"/>
                    <a:pt x="7639" y="1306"/>
                    <a:pt x="5778" y="617"/>
                  </a:cubicBezTo>
                  <a:cubicBezTo>
                    <a:pt x="4110" y="1"/>
                    <a:pt x="3421" y="4050"/>
                    <a:pt x="3360" y="4461"/>
                  </a:cubicBezTo>
                  <a:cubicBezTo>
                    <a:pt x="3421" y="4074"/>
                    <a:pt x="3928" y="412"/>
                    <a:pt x="2019" y="593"/>
                  </a:cubicBezTo>
                  <a:cubicBezTo>
                    <a:pt x="0" y="774"/>
                    <a:pt x="326" y="6963"/>
                    <a:pt x="326" y="6963"/>
                  </a:cubicBezTo>
                  <a:cubicBezTo>
                    <a:pt x="326" y="6963"/>
                    <a:pt x="7917" y="7519"/>
                    <a:pt x="8038" y="6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2"/>
            <p:cNvSpPr/>
            <p:nvPr/>
          </p:nvSpPr>
          <p:spPr>
            <a:xfrm>
              <a:off x="1630359" y="4463253"/>
              <a:ext cx="163199" cy="99934"/>
            </a:xfrm>
            <a:custGeom>
              <a:rect b="b" l="l" r="r" t="t"/>
              <a:pathLst>
                <a:path extrusionOk="0" h="2976" w="4860">
                  <a:moveTo>
                    <a:pt x="2033" y="1"/>
                  </a:moveTo>
                  <a:cubicBezTo>
                    <a:pt x="1566" y="1"/>
                    <a:pt x="1524" y="1090"/>
                    <a:pt x="1524" y="1090"/>
                  </a:cubicBezTo>
                  <a:cubicBezTo>
                    <a:pt x="1524" y="1090"/>
                    <a:pt x="1156" y="592"/>
                    <a:pt x="793" y="592"/>
                  </a:cubicBezTo>
                  <a:cubicBezTo>
                    <a:pt x="650" y="592"/>
                    <a:pt x="507" y="670"/>
                    <a:pt x="387" y="885"/>
                  </a:cubicBezTo>
                  <a:cubicBezTo>
                    <a:pt x="1" y="1586"/>
                    <a:pt x="1173" y="2976"/>
                    <a:pt x="1173" y="2976"/>
                  </a:cubicBezTo>
                  <a:lnTo>
                    <a:pt x="2756" y="2939"/>
                  </a:lnTo>
                  <a:cubicBezTo>
                    <a:pt x="2756" y="2939"/>
                    <a:pt x="4860" y="2130"/>
                    <a:pt x="4352" y="1429"/>
                  </a:cubicBezTo>
                  <a:cubicBezTo>
                    <a:pt x="4280" y="1329"/>
                    <a:pt x="4192" y="1291"/>
                    <a:pt x="4099" y="1291"/>
                  </a:cubicBezTo>
                  <a:cubicBezTo>
                    <a:pt x="3784" y="1291"/>
                    <a:pt x="3409" y="1731"/>
                    <a:pt x="3409" y="1731"/>
                  </a:cubicBezTo>
                  <a:cubicBezTo>
                    <a:pt x="3409" y="1731"/>
                    <a:pt x="4231" y="679"/>
                    <a:pt x="3530" y="353"/>
                  </a:cubicBezTo>
                  <a:cubicBezTo>
                    <a:pt x="3440" y="312"/>
                    <a:pt x="3356" y="294"/>
                    <a:pt x="3276" y="294"/>
                  </a:cubicBezTo>
                  <a:cubicBezTo>
                    <a:pt x="2704" y="294"/>
                    <a:pt x="2406" y="1235"/>
                    <a:pt x="2406" y="1235"/>
                  </a:cubicBezTo>
                  <a:cubicBezTo>
                    <a:pt x="2406" y="1235"/>
                    <a:pt x="2672" y="159"/>
                    <a:pt x="2128" y="14"/>
                  </a:cubicBezTo>
                  <a:cubicBezTo>
                    <a:pt x="2095" y="5"/>
                    <a:pt x="2063" y="1"/>
                    <a:pt x="20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2"/>
            <p:cNvSpPr/>
            <p:nvPr/>
          </p:nvSpPr>
          <p:spPr>
            <a:xfrm>
              <a:off x="746740" y="3965482"/>
              <a:ext cx="181466" cy="164206"/>
            </a:xfrm>
            <a:custGeom>
              <a:rect b="b" l="l" r="r" t="t"/>
              <a:pathLst>
                <a:path extrusionOk="0" h="4890" w="5404">
                  <a:moveTo>
                    <a:pt x="2989" y="416"/>
                  </a:moveTo>
                  <a:cubicBezTo>
                    <a:pt x="3020" y="416"/>
                    <a:pt x="3051" y="416"/>
                    <a:pt x="3083" y="418"/>
                  </a:cubicBezTo>
                  <a:cubicBezTo>
                    <a:pt x="4146" y="478"/>
                    <a:pt x="4992" y="1361"/>
                    <a:pt x="4992" y="2436"/>
                  </a:cubicBezTo>
                  <a:cubicBezTo>
                    <a:pt x="4992" y="2581"/>
                    <a:pt x="4980" y="2726"/>
                    <a:pt x="4944" y="2871"/>
                  </a:cubicBezTo>
                  <a:cubicBezTo>
                    <a:pt x="4750" y="3800"/>
                    <a:pt x="3918" y="4459"/>
                    <a:pt x="2984" y="4459"/>
                  </a:cubicBezTo>
                  <a:cubicBezTo>
                    <a:pt x="2873" y="4459"/>
                    <a:pt x="2761" y="4450"/>
                    <a:pt x="2648" y="4431"/>
                  </a:cubicBezTo>
                  <a:cubicBezTo>
                    <a:pt x="1584" y="4261"/>
                    <a:pt x="847" y="3294"/>
                    <a:pt x="968" y="2231"/>
                  </a:cubicBezTo>
                  <a:cubicBezTo>
                    <a:pt x="1073" y="1187"/>
                    <a:pt x="1953" y="416"/>
                    <a:pt x="2989" y="416"/>
                  </a:cubicBezTo>
                  <a:close/>
                  <a:moveTo>
                    <a:pt x="2967" y="1"/>
                  </a:moveTo>
                  <a:cubicBezTo>
                    <a:pt x="2060" y="1"/>
                    <a:pt x="1162" y="500"/>
                    <a:pt x="738" y="1433"/>
                  </a:cubicBezTo>
                  <a:cubicBezTo>
                    <a:pt x="1" y="3053"/>
                    <a:pt x="1185" y="4890"/>
                    <a:pt x="2962" y="4890"/>
                  </a:cubicBezTo>
                  <a:cubicBezTo>
                    <a:pt x="3337" y="4890"/>
                    <a:pt x="3711" y="4793"/>
                    <a:pt x="4050" y="4624"/>
                  </a:cubicBezTo>
                  <a:cubicBezTo>
                    <a:pt x="4714" y="4298"/>
                    <a:pt x="5198" y="3681"/>
                    <a:pt x="5355" y="2956"/>
                  </a:cubicBezTo>
                  <a:cubicBezTo>
                    <a:pt x="5391" y="2787"/>
                    <a:pt x="5403" y="2618"/>
                    <a:pt x="5403" y="2436"/>
                  </a:cubicBezTo>
                  <a:cubicBezTo>
                    <a:pt x="5403" y="1844"/>
                    <a:pt x="5198" y="1276"/>
                    <a:pt x="4799" y="841"/>
                  </a:cubicBezTo>
                  <a:cubicBezTo>
                    <a:pt x="4307" y="272"/>
                    <a:pt x="3634" y="1"/>
                    <a:pt x="2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2"/>
            <p:cNvSpPr/>
            <p:nvPr/>
          </p:nvSpPr>
          <p:spPr>
            <a:xfrm>
              <a:off x="876631" y="4061893"/>
              <a:ext cx="49967" cy="58899"/>
            </a:xfrm>
            <a:custGeom>
              <a:rect b="b" l="l" r="r" t="t"/>
              <a:pathLst>
                <a:path extrusionOk="0" h="1754" w="1488">
                  <a:moveTo>
                    <a:pt x="1076" y="0"/>
                  </a:moveTo>
                  <a:cubicBezTo>
                    <a:pt x="955" y="593"/>
                    <a:pt x="556" y="1112"/>
                    <a:pt x="0" y="1390"/>
                  </a:cubicBezTo>
                  <a:lnTo>
                    <a:pt x="182" y="1753"/>
                  </a:lnTo>
                  <a:cubicBezTo>
                    <a:pt x="846" y="1427"/>
                    <a:pt x="1330" y="810"/>
                    <a:pt x="1487" y="85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18B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2"/>
            <p:cNvSpPr/>
            <p:nvPr/>
          </p:nvSpPr>
          <p:spPr>
            <a:xfrm>
              <a:off x="787339" y="3965213"/>
              <a:ext cx="120586" cy="37442"/>
            </a:xfrm>
            <a:custGeom>
              <a:rect b="b" l="l" r="r" t="t"/>
              <a:pathLst>
                <a:path extrusionOk="0" h="1115" w="3591">
                  <a:moveTo>
                    <a:pt x="1749" y="0"/>
                  </a:moveTo>
                  <a:cubicBezTo>
                    <a:pt x="1118" y="0"/>
                    <a:pt x="483" y="245"/>
                    <a:pt x="0" y="740"/>
                  </a:cubicBezTo>
                  <a:lnTo>
                    <a:pt x="302" y="1030"/>
                  </a:lnTo>
                  <a:cubicBezTo>
                    <a:pt x="705" y="622"/>
                    <a:pt x="1231" y="419"/>
                    <a:pt x="1757" y="419"/>
                  </a:cubicBezTo>
                  <a:cubicBezTo>
                    <a:pt x="2320" y="419"/>
                    <a:pt x="2881" y="652"/>
                    <a:pt x="3288" y="1115"/>
                  </a:cubicBezTo>
                  <a:lnTo>
                    <a:pt x="3590" y="849"/>
                  </a:lnTo>
                  <a:cubicBezTo>
                    <a:pt x="3107" y="285"/>
                    <a:pt x="2430" y="0"/>
                    <a:pt x="1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2"/>
            <p:cNvSpPr/>
            <p:nvPr/>
          </p:nvSpPr>
          <p:spPr>
            <a:xfrm>
              <a:off x="1284944" y="3278145"/>
              <a:ext cx="117329" cy="109404"/>
            </a:xfrm>
            <a:custGeom>
              <a:rect b="b" l="l" r="r" t="t"/>
              <a:pathLst>
                <a:path extrusionOk="0" h="3258" w="3494">
                  <a:moveTo>
                    <a:pt x="1877" y="288"/>
                  </a:moveTo>
                  <a:cubicBezTo>
                    <a:pt x="1900" y="288"/>
                    <a:pt x="1923" y="289"/>
                    <a:pt x="1947" y="290"/>
                  </a:cubicBezTo>
                  <a:cubicBezTo>
                    <a:pt x="2660" y="326"/>
                    <a:pt x="3216" y="918"/>
                    <a:pt x="3216" y="1631"/>
                  </a:cubicBezTo>
                  <a:cubicBezTo>
                    <a:pt x="3216" y="1728"/>
                    <a:pt x="3216" y="1825"/>
                    <a:pt x="3192" y="1909"/>
                  </a:cubicBezTo>
                  <a:cubicBezTo>
                    <a:pt x="3050" y="2541"/>
                    <a:pt x="2496" y="2977"/>
                    <a:pt x="1874" y="2977"/>
                  </a:cubicBezTo>
                  <a:cubicBezTo>
                    <a:pt x="1807" y="2977"/>
                    <a:pt x="1738" y="2972"/>
                    <a:pt x="1669" y="2961"/>
                  </a:cubicBezTo>
                  <a:cubicBezTo>
                    <a:pt x="956" y="2840"/>
                    <a:pt x="472" y="2199"/>
                    <a:pt x="545" y="1486"/>
                  </a:cubicBezTo>
                  <a:cubicBezTo>
                    <a:pt x="615" y="797"/>
                    <a:pt x="1194" y="288"/>
                    <a:pt x="1877" y="288"/>
                  </a:cubicBezTo>
                  <a:close/>
                  <a:moveTo>
                    <a:pt x="1889" y="0"/>
                  </a:moveTo>
                  <a:cubicBezTo>
                    <a:pt x="922" y="0"/>
                    <a:pt x="1" y="885"/>
                    <a:pt x="303" y="2042"/>
                  </a:cubicBezTo>
                  <a:cubicBezTo>
                    <a:pt x="511" y="2855"/>
                    <a:pt x="1190" y="3257"/>
                    <a:pt x="1870" y="3257"/>
                  </a:cubicBezTo>
                  <a:cubicBezTo>
                    <a:pt x="2575" y="3257"/>
                    <a:pt x="3279" y="2825"/>
                    <a:pt x="3458" y="1970"/>
                  </a:cubicBezTo>
                  <a:cubicBezTo>
                    <a:pt x="3482" y="1861"/>
                    <a:pt x="3494" y="1740"/>
                    <a:pt x="3494" y="1631"/>
                  </a:cubicBezTo>
                  <a:cubicBezTo>
                    <a:pt x="3494" y="1233"/>
                    <a:pt x="3349" y="858"/>
                    <a:pt x="3095" y="568"/>
                  </a:cubicBezTo>
                  <a:cubicBezTo>
                    <a:pt x="2751" y="172"/>
                    <a:pt x="2316" y="0"/>
                    <a:pt x="1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2"/>
            <p:cNvSpPr/>
            <p:nvPr/>
          </p:nvSpPr>
          <p:spPr>
            <a:xfrm>
              <a:off x="1368158" y="3342251"/>
              <a:ext cx="32908" cy="39389"/>
            </a:xfrm>
            <a:custGeom>
              <a:rect b="b" l="l" r="r" t="t"/>
              <a:pathLst>
                <a:path extrusionOk="0" h="1173" w="980">
                  <a:moveTo>
                    <a:pt x="714" y="0"/>
                  </a:moveTo>
                  <a:cubicBezTo>
                    <a:pt x="629" y="399"/>
                    <a:pt x="363" y="750"/>
                    <a:pt x="1" y="931"/>
                  </a:cubicBezTo>
                  <a:lnTo>
                    <a:pt x="121" y="1173"/>
                  </a:lnTo>
                  <a:cubicBezTo>
                    <a:pt x="557" y="955"/>
                    <a:pt x="883" y="544"/>
                    <a:pt x="980" y="61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2"/>
            <p:cNvSpPr/>
            <p:nvPr/>
          </p:nvSpPr>
          <p:spPr>
            <a:xfrm>
              <a:off x="1308887" y="3278313"/>
              <a:ext cx="79988" cy="25017"/>
            </a:xfrm>
            <a:custGeom>
              <a:rect b="b" l="l" r="r" t="t"/>
              <a:pathLst>
                <a:path extrusionOk="0" h="745" w="2382">
                  <a:moveTo>
                    <a:pt x="1160" y="0"/>
                  </a:moveTo>
                  <a:cubicBezTo>
                    <a:pt x="741" y="0"/>
                    <a:pt x="322" y="163"/>
                    <a:pt x="1" y="490"/>
                  </a:cubicBezTo>
                  <a:lnTo>
                    <a:pt x="194" y="684"/>
                  </a:lnTo>
                  <a:cubicBezTo>
                    <a:pt x="462" y="410"/>
                    <a:pt x="812" y="274"/>
                    <a:pt x="1160" y="274"/>
                  </a:cubicBezTo>
                  <a:cubicBezTo>
                    <a:pt x="1534" y="274"/>
                    <a:pt x="1907" y="431"/>
                    <a:pt x="2176" y="744"/>
                  </a:cubicBezTo>
                  <a:lnTo>
                    <a:pt x="2382" y="563"/>
                  </a:lnTo>
                  <a:cubicBezTo>
                    <a:pt x="2057" y="188"/>
                    <a:pt x="1609" y="0"/>
                    <a:pt x="1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2"/>
            <p:cNvSpPr/>
            <p:nvPr/>
          </p:nvSpPr>
          <p:spPr>
            <a:xfrm>
              <a:off x="692775" y="4230738"/>
              <a:ext cx="103930" cy="102318"/>
            </a:xfrm>
            <a:custGeom>
              <a:rect b="b" l="l" r="r" t="t"/>
              <a:pathLst>
                <a:path extrusionOk="0" h="3047" w="3095">
                  <a:moveTo>
                    <a:pt x="1537" y="707"/>
                  </a:moveTo>
                  <a:cubicBezTo>
                    <a:pt x="1957" y="707"/>
                    <a:pt x="2357" y="1032"/>
                    <a:pt x="2357" y="1523"/>
                  </a:cubicBezTo>
                  <a:cubicBezTo>
                    <a:pt x="2357" y="1971"/>
                    <a:pt x="1994" y="2333"/>
                    <a:pt x="1547" y="2333"/>
                  </a:cubicBezTo>
                  <a:cubicBezTo>
                    <a:pt x="822" y="2333"/>
                    <a:pt x="459" y="1463"/>
                    <a:pt x="967" y="943"/>
                  </a:cubicBezTo>
                  <a:cubicBezTo>
                    <a:pt x="1134" y="780"/>
                    <a:pt x="1338" y="707"/>
                    <a:pt x="1537" y="707"/>
                  </a:cubicBezTo>
                  <a:close/>
                  <a:moveTo>
                    <a:pt x="1547" y="1"/>
                  </a:moveTo>
                  <a:cubicBezTo>
                    <a:pt x="1435" y="1"/>
                    <a:pt x="1324" y="13"/>
                    <a:pt x="1209" y="37"/>
                  </a:cubicBezTo>
                  <a:lnTo>
                    <a:pt x="1257" y="339"/>
                  </a:lnTo>
                  <a:cubicBezTo>
                    <a:pt x="1136" y="363"/>
                    <a:pt x="1015" y="412"/>
                    <a:pt x="907" y="484"/>
                  </a:cubicBezTo>
                  <a:lnTo>
                    <a:pt x="725" y="230"/>
                  </a:lnTo>
                  <a:cubicBezTo>
                    <a:pt x="532" y="351"/>
                    <a:pt x="375" y="508"/>
                    <a:pt x="254" y="702"/>
                  </a:cubicBezTo>
                  <a:lnTo>
                    <a:pt x="508" y="895"/>
                  </a:lnTo>
                  <a:cubicBezTo>
                    <a:pt x="435" y="992"/>
                    <a:pt x="387" y="1113"/>
                    <a:pt x="351" y="1233"/>
                  </a:cubicBezTo>
                  <a:lnTo>
                    <a:pt x="48" y="1185"/>
                  </a:lnTo>
                  <a:cubicBezTo>
                    <a:pt x="0" y="1415"/>
                    <a:pt x="0" y="1644"/>
                    <a:pt x="48" y="1862"/>
                  </a:cubicBezTo>
                  <a:lnTo>
                    <a:pt x="351" y="1814"/>
                  </a:lnTo>
                  <a:cubicBezTo>
                    <a:pt x="387" y="1934"/>
                    <a:pt x="435" y="2055"/>
                    <a:pt x="508" y="2164"/>
                  </a:cubicBezTo>
                  <a:lnTo>
                    <a:pt x="254" y="2345"/>
                  </a:lnTo>
                  <a:cubicBezTo>
                    <a:pt x="375" y="2539"/>
                    <a:pt x="532" y="2696"/>
                    <a:pt x="725" y="2817"/>
                  </a:cubicBezTo>
                  <a:lnTo>
                    <a:pt x="907" y="2575"/>
                  </a:lnTo>
                  <a:cubicBezTo>
                    <a:pt x="1015" y="2635"/>
                    <a:pt x="1136" y="2684"/>
                    <a:pt x="1257" y="2708"/>
                  </a:cubicBezTo>
                  <a:lnTo>
                    <a:pt x="1209" y="3010"/>
                  </a:lnTo>
                  <a:cubicBezTo>
                    <a:pt x="1324" y="3034"/>
                    <a:pt x="1435" y="3046"/>
                    <a:pt x="1547" y="3046"/>
                  </a:cubicBezTo>
                  <a:cubicBezTo>
                    <a:pt x="1659" y="3046"/>
                    <a:pt x="1771" y="3034"/>
                    <a:pt x="1886" y="3010"/>
                  </a:cubicBezTo>
                  <a:lnTo>
                    <a:pt x="1837" y="2708"/>
                  </a:lnTo>
                  <a:cubicBezTo>
                    <a:pt x="1958" y="2684"/>
                    <a:pt x="2079" y="2635"/>
                    <a:pt x="2176" y="2575"/>
                  </a:cubicBezTo>
                  <a:lnTo>
                    <a:pt x="2369" y="2817"/>
                  </a:lnTo>
                  <a:cubicBezTo>
                    <a:pt x="2562" y="2696"/>
                    <a:pt x="2720" y="2539"/>
                    <a:pt x="2840" y="2345"/>
                  </a:cubicBezTo>
                  <a:lnTo>
                    <a:pt x="2587" y="2164"/>
                  </a:lnTo>
                  <a:cubicBezTo>
                    <a:pt x="2659" y="2055"/>
                    <a:pt x="2708" y="1934"/>
                    <a:pt x="2744" y="1814"/>
                  </a:cubicBezTo>
                  <a:lnTo>
                    <a:pt x="3046" y="1862"/>
                  </a:lnTo>
                  <a:cubicBezTo>
                    <a:pt x="3094" y="1644"/>
                    <a:pt x="3094" y="1415"/>
                    <a:pt x="3046" y="1185"/>
                  </a:cubicBezTo>
                  <a:lnTo>
                    <a:pt x="2744" y="1233"/>
                  </a:lnTo>
                  <a:cubicBezTo>
                    <a:pt x="2708" y="1113"/>
                    <a:pt x="2659" y="992"/>
                    <a:pt x="2587" y="895"/>
                  </a:cubicBezTo>
                  <a:lnTo>
                    <a:pt x="2840" y="702"/>
                  </a:lnTo>
                  <a:cubicBezTo>
                    <a:pt x="2720" y="520"/>
                    <a:pt x="2550" y="351"/>
                    <a:pt x="2369" y="230"/>
                  </a:cubicBezTo>
                  <a:lnTo>
                    <a:pt x="2176" y="484"/>
                  </a:lnTo>
                  <a:cubicBezTo>
                    <a:pt x="2079" y="412"/>
                    <a:pt x="1958" y="363"/>
                    <a:pt x="1837" y="339"/>
                  </a:cubicBezTo>
                  <a:lnTo>
                    <a:pt x="1886" y="37"/>
                  </a:lnTo>
                  <a:cubicBezTo>
                    <a:pt x="1771" y="13"/>
                    <a:pt x="1659" y="1"/>
                    <a:pt x="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2"/>
            <p:cNvSpPr/>
            <p:nvPr/>
          </p:nvSpPr>
          <p:spPr>
            <a:xfrm>
              <a:off x="2243650" y="3435002"/>
              <a:ext cx="155072" cy="153763"/>
            </a:xfrm>
            <a:custGeom>
              <a:rect b="b" l="l" r="r" t="t"/>
              <a:pathLst>
                <a:path extrusionOk="0" h="4579" w="4618">
                  <a:moveTo>
                    <a:pt x="2297" y="1065"/>
                  </a:moveTo>
                  <a:cubicBezTo>
                    <a:pt x="2924" y="1065"/>
                    <a:pt x="3530" y="1553"/>
                    <a:pt x="3530" y="2291"/>
                  </a:cubicBezTo>
                  <a:cubicBezTo>
                    <a:pt x="3530" y="2948"/>
                    <a:pt x="2998" y="3500"/>
                    <a:pt x="2331" y="3500"/>
                  </a:cubicBezTo>
                  <a:cubicBezTo>
                    <a:pt x="2324" y="3500"/>
                    <a:pt x="2317" y="3500"/>
                    <a:pt x="2309" y="3499"/>
                  </a:cubicBezTo>
                  <a:cubicBezTo>
                    <a:pt x="1222" y="3499"/>
                    <a:pt x="678" y="2194"/>
                    <a:pt x="1451" y="1420"/>
                  </a:cubicBezTo>
                  <a:cubicBezTo>
                    <a:pt x="1696" y="1175"/>
                    <a:pt x="1999" y="1065"/>
                    <a:pt x="2297" y="1065"/>
                  </a:cubicBezTo>
                  <a:close/>
                  <a:moveTo>
                    <a:pt x="2311" y="0"/>
                  </a:moveTo>
                  <a:cubicBezTo>
                    <a:pt x="2143" y="0"/>
                    <a:pt x="1977" y="18"/>
                    <a:pt x="1814" y="55"/>
                  </a:cubicBezTo>
                  <a:lnTo>
                    <a:pt x="1874" y="502"/>
                  </a:lnTo>
                  <a:cubicBezTo>
                    <a:pt x="1693" y="550"/>
                    <a:pt x="1524" y="623"/>
                    <a:pt x="1367" y="719"/>
                  </a:cubicBezTo>
                  <a:lnTo>
                    <a:pt x="1089" y="345"/>
                  </a:lnTo>
                  <a:cubicBezTo>
                    <a:pt x="799" y="526"/>
                    <a:pt x="557" y="780"/>
                    <a:pt x="376" y="1058"/>
                  </a:cubicBezTo>
                  <a:lnTo>
                    <a:pt x="750" y="1336"/>
                  </a:lnTo>
                  <a:cubicBezTo>
                    <a:pt x="654" y="1493"/>
                    <a:pt x="581" y="1674"/>
                    <a:pt x="533" y="1856"/>
                  </a:cubicBezTo>
                  <a:lnTo>
                    <a:pt x="73" y="1783"/>
                  </a:lnTo>
                  <a:cubicBezTo>
                    <a:pt x="1" y="2121"/>
                    <a:pt x="1" y="2460"/>
                    <a:pt x="73" y="2786"/>
                  </a:cubicBezTo>
                  <a:lnTo>
                    <a:pt x="533" y="2726"/>
                  </a:lnTo>
                  <a:cubicBezTo>
                    <a:pt x="581" y="2907"/>
                    <a:pt x="654" y="3076"/>
                    <a:pt x="750" y="3233"/>
                  </a:cubicBezTo>
                  <a:lnTo>
                    <a:pt x="376" y="3511"/>
                  </a:lnTo>
                  <a:cubicBezTo>
                    <a:pt x="557" y="3802"/>
                    <a:pt x="799" y="4043"/>
                    <a:pt x="1089" y="4225"/>
                  </a:cubicBezTo>
                  <a:lnTo>
                    <a:pt x="1367" y="3850"/>
                  </a:lnTo>
                  <a:cubicBezTo>
                    <a:pt x="1524" y="3947"/>
                    <a:pt x="1693" y="4019"/>
                    <a:pt x="1874" y="4067"/>
                  </a:cubicBezTo>
                  <a:lnTo>
                    <a:pt x="1814" y="4515"/>
                  </a:lnTo>
                  <a:cubicBezTo>
                    <a:pt x="1977" y="4557"/>
                    <a:pt x="2143" y="4578"/>
                    <a:pt x="2311" y="4578"/>
                  </a:cubicBezTo>
                  <a:cubicBezTo>
                    <a:pt x="2479" y="4578"/>
                    <a:pt x="2648" y="4557"/>
                    <a:pt x="2817" y="4515"/>
                  </a:cubicBezTo>
                  <a:lnTo>
                    <a:pt x="2745" y="4067"/>
                  </a:lnTo>
                  <a:cubicBezTo>
                    <a:pt x="2926" y="4019"/>
                    <a:pt x="3107" y="3947"/>
                    <a:pt x="3264" y="3850"/>
                  </a:cubicBezTo>
                  <a:lnTo>
                    <a:pt x="3542" y="4225"/>
                  </a:lnTo>
                  <a:cubicBezTo>
                    <a:pt x="3820" y="4043"/>
                    <a:pt x="4062" y="3802"/>
                    <a:pt x="4243" y="3511"/>
                  </a:cubicBezTo>
                  <a:lnTo>
                    <a:pt x="3881" y="3233"/>
                  </a:lnTo>
                  <a:cubicBezTo>
                    <a:pt x="3977" y="3076"/>
                    <a:pt x="4050" y="2907"/>
                    <a:pt x="4086" y="2726"/>
                  </a:cubicBezTo>
                  <a:lnTo>
                    <a:pt x="4545" y="2786"/>
                  </a:lnTo>
                  <a:cubicBezTo>
                    <a:pt x="4618" y="2460"/>
                    <a:pt x="4618" y="2121"/>
                    <a:pt x="4545" y="1783"/>
                  </a:cubicBezTo>
                  <a:lnTo>
                    <a:pt x="4086" y="1856"/>
                  </a:lnTo>
                  <a:cubicBezTo>
                    <a:pt x="4050" y="1674"/>
                    <a:pt x="3977" y="1493"/>
                    <a:pt x="3881" y="1336"/>
                  </a:cubicBezTo>
                  <a:lnTo>
                    <a:pt x="4243" y="1058"/>
                  </a:lnTo>
                  <a:cubicBezTo>
                    <a:pt x="4062" y="780"/>
                    <a:pt x="3820" y="526"/>
                    <a:pt x="3542" y="345"/>
                  </a:cubicBezTo>
                  <a:lnTo>
                    <a:pt x="3264" y="719"/>
                  </a:lnTo>
                  <a:cubicBezTo>
                    <a:pt x="3107" y="623"/>
                    <a:pt x="2926" y="550"/>
                    <a:pt x="2745" y="502"/>
                  </a:cubicBezTo>
                  <a:lnTo>
                    <a:pt x="2817" y="55"/>
                  </a:lnTo>
                  <a:cubicBezTo>
                    <a:pt x="2648" y="18"/>
                    <a:pt x="2479" y="0"/>
                    <a:pt x="2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2"/>
            <p:cNvSpPr/>
            <p:nvPr/>
          </p:nvSpPr>
          <p:spPr>
            <a:xfrm>
              <a:off x="1148974" y="3213971"/>
              <a:ext cx="49161" cy="49564"/>
            </a:xfrm>
            <a:custGeom>
              <a:rect b="b" l="l" r="r" t="t"/>
              <a:pathLst>
                <a:path extrusionOk="0" fill="none" h="1476" w="1464">
                  <a:moveTo>
                    <a:pt x="1463" y="629"/>
                  </a:moveTo>
                  <a:cubicBezTo>
                    <a:pt x="1463" y="1185"/>
                    <a:pt x="786" y="1476"/>
                    <a:pt x="387" y="1077"/>
                  </a:cubicBezTo>
                  <a:cubicBezTo>
                    <a:pt x="1" y="678"/>
                    <a:pt x="279" y="1"/>
                    <a:pt x="835" y="1"/>
                  </a:cubicBezTo>
                  <a:cubicBezTo>
                    <a:pt x="1185" y="1"/>
                    <a:pt x="1463" y="279"/>
                    <a:pt x="1463" y="629"/>
                  </a:cubicBezTo>
                  <a:close/>
                </a:path>
              </a:pathLst>
            </a:custGeom>
            <a:noFill/>
            <a:ln cap="flat" cmpd="sng" w="7550">
              <a:solidFill>
                <a:schemeClr val="accent3"/>
              </a:solidFill>
              <a:prstDash val="solid"/>
              <a:miter lim="120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2"/>
            <p:cNvSpPr/>
            <p:nvPr/>
          </p:nvSpPr>
          <p:spPr>
            <a:xfrm>
              <a:off x="1967244" y="3290301"/>
              <a:ext cx="49564" cy="49531"/>
            </a:xfrm>
            <a:custGeom>
              <a:rect b="b" l="l" r="r" t="t"/>
              <a:pathLst>
                <a:path extrusionOk="0" fill="none" h="1475" w="1476">
                  <a:moveTo>
                    <a:pt x="1475" y="641"/>
                  </a:moveTo>
                  <a:cubicBezTo>
                    <a:pt x="1475" y="1197"/>
                    <a:pt x="798" y="1475"/>
                    <a:pt x="400" y="1088"/>
                  </a:cubicBezTo>
                  <a:cubicBezTo>
                    <a:pt x="1" y="689"/>
                    <a:pt x="291" y="12"/>
                    <a:pt x="847" y="12"/>
                  </a:cubicBezTo>
                  <a:cubicBezTo>
                    <a:pt x="1197" y="0"/>
                    <a:pt x="1475" y="290"/>
                    <a:pt x="1475" y="64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825">
              <a:solidFill>
                <a:schemeClr val="accent3"/>
              </a:solidFill>
              <a:prstDash val="solid"/>
              <a:miter lim="120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2"/>
            <p:cNvSpPr/>
            <p:nvPr/>
          </p:nvSpPr>
          <p:spPr>
            <a:xfrm>
              <a:off x="1422962" y="3434800"/>
              <a:ext cx="66186" cy="66186"/>
            </a:xfrm>
            <a:custGeom>
              <a:rect b="b" l="l" r="r" t="t"/>
              <a:pathLst>
                <a:path extrusionOk="0" fill="none" h="1971" w="1971">
                  <a:moveTo>
                    <a:pt x="1970" y="979"/>
                  </a:moveTo>
                  <a:cubicBezTo>
                    <a:pt x="1970" y="1523"/>
                    <a:pt x="1523" y="1970"/>
                    <a:pt x="979" y="1970"/>
                  </a:cubicBezTo>
                  <a:cubicBezTo>
                    <a:pt x="435" y="1970"/>
                    <a:pt x="0" y="1523"/>
                    <a:pt x="0" y="979"/>
                  </a:cubicBezTo>
                  <a:cubicBezTo>
                    <a:pt x="0" y="435"/>
                    <a:pt x="435" y="0"/>
                    <a:pt x="979" y="0"/>
                  </a:cubicBezTo>
                  <a:cubicBezTo>
                    <a:pt x="1523" y="0"/>
                    <a:pt x="1970" y="435"/>
                    <a:pt x="1970" y="97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1775">
              <a:solidFill>
                <a:schemeClr val="accent3"/>
              </a:solidFill>
              <a:prstDash val="solid"/>
              <a:miter lim="120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2"/>
            <p:cNvSpPr/>
            <p:nvPr/>
          </p:nvSpPr>
          <p:spPr>
            <a:xfrm>
              <a:off x="2354065" y="3927938"/>
              <a:ext cx="77570" cy="77167"/>
            </a:xfrm>
            <a:custGeom>
              <a:rect b="b" l="l" r="r" t="t"/>
              <a:pathLst>
                <a:path extrusionOk="0" fill="none" h="2298" w="2310">
                  <a:moveTo>
                    <a:pt x="2309" y="992"/>
                  </a:moveTo>
                  <a:cubicBezTo>
                    <a:pt x="2297" y="1862"/>
                    <a:pt x="1245" y="2297"/>
                    <a:pt x="617" y="1681"/>
                  </a:cubicBezTo>
                  <a:cubicBezTo>
                    <a:pt x="0" y="1064"/>
                    <a:pt x="436" y="1"/>
                    <a:pt x="1318" y="1"/>
                  </a:cubicBezTo>
                  <a:cubicBezTo>
                    <a:pt x="1862" y="1"/>
                    <a:pt x="2309" y="448"/>
                    <a:pt x="2309" y="992"/>
                  </a:cubicBezTo>
                  <a:close/>
                </a:path>
              </a:pathLst>
            </a:custGeom>
            <a:noFill/>
            <a:ln cap="flat" cmpd="sng" w="11775">
              <a:solidFill>
                <a:schemeClr val="accent5"/>
              </a:solidFill>
              <a:prstDash val="solid"/>
              <a:miter lim="120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2"/>
            <p:cNvSpPr/>
            <p:nvPr/>
          </p:nvSpPr>
          <p:spPr>
            <a:xfrm>
              <a:off x="852688" y="3533831"/>
              <a:ext cx="1377552" cy="861696"/>
            </a:xfrm>
            <a:custGeom>
              <a:rect b="b" l="l" r="r" t="t"/>
              <a:pathLst>
                <a:path extrusionOk="0" h="25661" w="41023">
                  <a:moveTo>
                    <a:pt x="1028" y="0"/>
                  </a:moveTo>
                  <a:cubicBezTo>
                    <a:pt x="460" y="0"/>
                    <a:pt x="0" y="460"/>
                    <a:pt x="0" y="1016"/>
                  </a:cubicBezTo>
                  <a:lnTo>
                    <a:pt x="0" y="24646"/>
                  </a:lnTo>
                  <a:cubicBezTo>
                    <a:pt x="0" y="25214"/>
                    <a:pt x="460" y="25661"/>
                    <a:pt x="1028" y="25661"/>
                  </a:cubicBezTo>
                  <a:lnTo>
                    <a:pt x="40008" y="25661"/>
                  </a:lnTo>
                  <a:cubicBezTo>
                    <a:pt x="40564" y="25661"/>
                    <a:pt x="41023" y="25214"/>
                    <a:pt x="41023" y="24646"/>
                  </a:cubicBezTo>
                  <a:lnTo>
                    <a:pt x="41023" y="1016"/>
                  </a:lnTo>
                  <a:cubicBezTo>
                    <a:pt x="41023" y="460"/>
                    <a:pt x="40564" y="0"/>
                    <a:pt x="40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2"/>
            <p:cNvSpPr/>
            <p:nvPr/>
          </p:nvSpPr>
          <p:spPr>
            <a:xfrm>
              <a:off x="1401437" y="4342362"/>
              <a:ext cx="280091" cy="199734"/>
            </a:xfrm>
            <a:custGeom>
              <a:rect b="b" l="l" r="r" t="t"/>
              <a:pathLst>
                <a:path extrusionOk="0" h="5948" w="8341">
                  <a:moveTo>
                    <a:pt x="1512" y="0"/>
                  </a:moveTo>
                  <a:lnTo>
                    <a:pt x="1113" y="1572"/>
                  </a:lnTo>
                  <a:lnTo>
                    <a:pt x="907" y="2382"/>
                  </a:lnTo>
                  <a:lnTo>
                    <a:pt x="1" y="5947"/>
                  </a:lnTo>
                  <a:lnTo>
                    <a:pt x="8341" y="5947"/>
                  </a:lnTo>
                  <a:lnTo>
                    <a:pt x="7434" y="2382"/>
                  </a:lnTo>
                  <a:lnTo>
                    <a:pt x="7229" y="1572"/>
                  </a:lnTo>
                  <a:lnTo>
                    <a:pt x="68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2"/>
            <p:cNvSpPr/>
            <p:nvPr/>
          </p:nvSpPr>
          <p:spPr>
            <a:xfrm>
              <a:off x="1431895" y="4395118"/>
              <a:ext cx="219210" cy="27233"/>
            </a:xfrm>
            <a:custGeom>
              <a:rect b="b" l="l" r="r" t="t"/>
              <a:pathLst>
                <a:path extrusionOk="0" h="811" w="6528">
                  <a:moveTo>
                    <a:pt x="206" y="1"/>
                  </a:moveTo>
                  <a:lnTo>
                    <a:pt x="0" y="811"/>
                  </a:lnTo>
                  <a:lnTo>
                    <a:pt x="6527" y="811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2"/>
            <p:cNvSpPr/>
            <p:nvPr/>
          </p:nvSpPr>
          <p:spPr>
            <a:xfrm>
              <a:off x="1272384" y="4531927"/>
              <a:ext cx="538220" cy="43050"/>
            </a:xfrm>
            <a:custGeom>
              <a:rect b="b" l="l" r="r" t="t"/>
              <a:pathLst>
                <a:path extrusionOk="0" h="1282" w="16028">
                  <a:moveTo>
                    <a:pt x="641" y="0"/>
                  </a:moveTo>
                  <a:cubicBezTo>
                    <a:pt x="278" y="0"/>
                    <a:pt x="0" y="290"/>
                    <a:pt x="0" y="641"/>
                  </a:cubicBezTo>
                  <a:cubicBezTo>
                    <a:pt x="0" y="991"/>
                    <a:pt x="278" y="1281"/>
                    <a:pt x="641" y="1281"/>
                  </a:cubicBezTo>
                  <a:lnTo>
                    <a:pt x="15387" y="1281"/>
                  </a:lnTo>
                  <a:cubicBezTo>
                    <a:pt x="15749" y="1281"/>
                    <a:pt x="16027" y="991"/>
                    <a:pt x="16027" y="641"/>
                  </a:cubicBezTo>
                  <a:cubicBezTo>
                    <a:pt x="16027" y="290"/>
                    <a:pt x="15749" y="0"/>
                    <a:pt x="15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2"/>
            <p:cNvSpPr/>
            <p:nvPr/>
          </p:nvSpPr>
          <p:spPr>
            <a:xfrm>
              <a:off x="850237" y="3656402"/>
              <a:ext cx="1380004" cy="601955"/>
            </a:xfrm>
            <a:custGeom>
              <a:rect b="b" l="l" r="r" t="t"/>
              <a:pathLst>
                <a:path extrusionOk="0" h="17926" w="41096">
                  <a:moveTo>
                    <a:pt x="1" y="1"/>
                  </a:moveTo>
                  <a:lnTo>
                    <a:pt x="1" y="17925"/>
                  </a:lnTo>
                  <a:lnTo>
                    <a:pt x="41096" y="17925"/>
                  </a:lnTo>
                  <a:lnTo>
                    <a:pt x="410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2"/>
            <p:cNvSpPr/>
            <p:nvPr/>
          </p:nvSpPr>
          <p:spPr>
            <a:xfrm>
              <a:off x="1509803" y="4293233"/>
              <a:ext cx="63365" cy="63768"/>
            </a:xfrm>
            <a:custGeom>
              <a:rect b="b" l="l" r="r" t="t"/>
              <a:pathLst>
                <a:path extrusionOk="0" h="1899" w="1887">
                  <a:moveTo>
                    <a:pt x="944" y="1"/>
                  </a:moveTo>
                  <a:cubicBezTo>
                    <a:pt x="424" y="1"/>
                    <a:pt x="1" y="424"/>
                    <a:pt x="1" y="944"/>
                  </a:cubicBezTo>
                  <a:cubicBezTo>
                    <a:pt x="1" y="1463"/>
                    <a:pt x="424" y="1886"/>
                    <a:pt x="944" y="1899"/>
                  </a:cubicBezTo>
                  <a:cubicBezTo>
                    <a:pt x="1463" y="1886"/>
                    <a:pt x="1886" y="1463"/>
                    <a:pt x="1886" y="944"/>
                  </a:cubicBezTo>
                  <a:cubicBezTo>
                    <a:pt x="1886" y="424"/>
                    <a:pt x="1463" y="1"/>
                    <a:pt x="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2"/>
            <p:cNvSpPr/>
            <p:nvPr/>
          </p:nvSpPr>
          <p:spPr>
            <a:xfrm>
              <a:off x="1327558" y="3672252"/>
              <a:ext cx="871871" cy="372604"/>
            </a:xfrm>
            <a:custGeom>
              <a:rect b="b" l="l" r="r" t="t"/>
              <a:pathLst>
                <a:path extrusionOk="0" h="11096" w="25964">
                  <a:moveTo>
                    <a:pt x="496" y="0"/>
                  </a:moveTo>
                  <a:cubicBezTo>
                    <a:pt x="218" y="0"/>
                    <a:pt x="1" y="230"/>
                    <a:pt x="1" y="496"/>
                  </a:cubicBezTo>
                  <a:lnTo>
                    <a:pt x="1" y="10600"/>
                  </a:lnTo>
                  <a:cubicBezTo>
                    <a:pt x="1" y="10866"/>
                    <a:pt x="218" y="11096"/>
                    <a:pt x="496" y="11096"/>
                  </a:cubicBezTo>
                  <a:lnTo>
                    <a:pt x="25468" y="11096"/>
                  </a:lnTo>
                  <a:cubicBezTo>
                    <a:pt x="25746" y="11096"/>
                    <a:pt x="25963" y="10866"/>
                    <a:pt x="25963" y="10600"/>
                  </a:cubicBezTo>
                  <a:lnTo>
                    <a:pt x="25963" y="496"/>
                  </a:lnTo>
                  <a:cubicBezTo>
                    <a:pt x="25963" y="230"/>
                    <a:pt x="25746" y="0"/>
                    <a:pt x="25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2"/>
            <p:cNvSpPr/>
            <p:nvPr/>
          </p:nvSpPr>
          <p:spPr>
            <a:xfrm>
              <a:off x="1347875" y="3702273"/>
              <a:ext cx="828016" cy="322301"/>
            </a:xfrm>
            <a:custGeom>
              <a:rect b="b" l="l" r="r" t="t"/>
              <a:pathLst>
                <a:path extrusionOk="0" h="9598" w="24658">
                  <a:moveTo>
                    <a:pt x="0" y="0"/>
                  </a:moveTo>
                  <a:lnTo>
                    <a:pt x="0" y="9259"/>
                  </a:lnTo>
                  <a:cubicBezTo>
                    <a:pt x="0" y="9452"/>
                    <a:pt x="145" y="9597"/>
                    <a:pt x="339" y="9597"/>
                  </a:cubicBezTo>
                  <a:lnTo>
                    <a:pt x="24319" y="9597"/>
                  </a:lnTo>
                  <a:cubicBezTo>
                    <a:pt x="24512" y="9597"/>
                    <a:pt x="24657" y="9452"/>
                    <a:pt x="24657" y="9259"/>
                  </a:cubicBezTo>
                  <a:lnTo>
                    <a:pt x="24657" y="5041"/>
                  </a:lnTo>
                  <a:cubicBezTo>
                    <a:pt x="24343" y="4847"/>
                    <a:pt x="24005" y="4690"/>
                    <a:pt x="23642" y="4581"/>
                  </a:cubicBezTo>
                  <a:lnTo>
                    <a:pt x="23461" y="4533"/>
                  </a:lnTo>
                  <a:cubicBezTo>
                    <a:pt x="23246" y="4484"/>
                    <a:pt x="23039" y="4462"/>
                    <a:pt x="22839" y="4462"/>
                  </a:cubicBezTo>
                  <a:cubicBezTo>
                    <a:pt x="21153" y="4462"/>
                    <a:pt x="19985" y="6062"/>
                    <a:pt x="18807" y="7035"/>
                  </a:cubicBezTo>
                  <a:cubicBezTo>
                    <a:pt x="18771" y="7071"/>
                    <a:pt x="18735" y="7095"/>
                    <a:pt x="18686" y="7132"/>
                  </a:cubicBezTo>
                  <a:cubicBezTo>
                    <a:pt x="18214" y="7512"/>
                    <a:pt x="17734" y="7778"/>
                    <a:pt x="17214" y="7778"/>
                  </a:cubicBezTo>
                  <a:cubicBezTo>
                    <a:pt x="17056" y="7778"/>
                    <a:pt x="16895" y="7753"/>
                    <a:pt x="16728" y="7700"/>
                  </a:cubicBezTo>
                  <a:cubicBezTo>
                    <a:pt x="14746" y="7095"/>
                    <a:pt x="14734" y="3723"/>
                    <a:pt x="13441" y="2212"/>
                  </a:cubicBezTo>
                  <a:cubicBezTo>
                    <a:pt x="13404" y="2164"/>
                    <a:pt x="13368" y="2128"/>
                    <a:pt x="13332" y="2091"/>
                  </a:cubicBezTo>
                  <a:cubicBezTo>
                    <a:pt x="12969" y="1693"/>
                    <a:pt x="12450" y="1475"/>
                    <a:pt x="11906" y="1475"/>
                  </a:cubicBezTo>
                  <a:cubicBezTo>
                    <a:pt x="11895" y="1475"/>
                    <a:pt x="11884" y="1475"/>
                    <a:pt x="11873" y="1475"/>
                  </a:cubicBezTo>
                  <a:cubicBezTo>
                    <a:pt x="9019" y="1475"/>
                    <a:pt x="9265" y="6276"/>
                    <a:pt x="7651" y="6962"/>
                  </a:cubicBezTo>
                  <a:cubicBezTo>
                    <a:pt x="7603" y="6975"/>
                    <a:pt x="7554" y="6999"/>
                    <a:pt x="7506" y="7011"/>
                  </a:cubicBezTo>
                  <a:cubicBezTo>
                    <a:pt x="7422" y="7023"/>
                    <a:pt x="7337" y="7035"/>
                    <a:pt x="7252" y="7035"/>
                  </a:cubicBezTo>
                  <a:cubicBezTo>
                    <a:pt x="4847" y="7035"/>
                    <a:pt x="5173" y="4195"/>
                    <a:pt x="4073" y="2128"/>
                  </a:cubicBezTo>
                  <a:cubicBezTo>
                    <a:pt x="4037" y="2055"/>
                    <a:pt x="4001" y="1983"/>
                    <a:pt x="3965" y="1922"/>
                  </a:cubicBezTo>
                  <a:cubicBezTo>
                    <a:pt x="3324" y="834"/>
                    <a:pt x="22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2"/>
            <p:cNvSpPr/>
            <p:nvPr/>
          </p:nvSpPr>
          <p:spPr>
            <a:xfrm>
              <a:off x="1347472" y="3756171"/>
              <a:ext cx="828419" cy="237545"/>
            </a:xfrm>
            <a:custGeom>
              <a:rect b="b" l="l" r="r" t="t"/>
              <a:pathLst>
                <a:path extrusionOk="0" h="7074" w="24670">
                  <a:moveTo>
                    <a:pt x="14563" y="1"/>
                  </a:moveTo>
                  <a:cubicBezTo>
                    <a:pt x="14109" y="1"/>
                    <a:pt x="13662" y="180"/>
                    <a:pt x="13332" y="499"/>
                  </a:cubicBezTo>
                  <a:cubicBezTo>
                    <a:pt x="12655" y="1115"/>
                    <a:pt x="12244" y="2203"/>
                    <a:pt x="11833" y="3266"/>
                  </a:cubicBezTo>
                  <a:cubicBezTo>
                    <a:pt x="11217" y="4826"/>
                    <a:pt x="10649" y="6300"/>
                    <a:pt x="9355" y="6337"/>
                  </a:cubicBezTo>
                  <a:cubicBezTo>
                    <a:pt x="9324" y="6337"/>
                    <a:pt x="9293" y="6338"/>
                    <a:pt x="9263" y="6338"/>
                  </a:cubicBezTo>
                  <a:cubicBezTo>
                    <a:pt x="8420" y="6338"/>
                    <a:pt x="8025" y="6011"/>
                    <a:pt x="7651" y="5370"/>
                  </a:cubicBezTo>
                  <a:cubicBezTo>
                    <a:pt x="7494" y="5092"/>
                    <a:pt x="7337" y="4753"/>
                    <a:pt x="7156" y="4366"/>
                  </a:cubicBezTo>
                  <a:cubicBezTo>
                    <a:pt x="6769" y="3472"/>
                    <a:pt x="6309" y="2626"/>
                    <a:pt x="5790" y="1804"/>
                  </a:cubicBezTo>
                  <a:cubicBezTo>
                    <a:pt x="5355" y="1127"/>
                    <a:pt x="4714" y="607"/>
                    <a:pt x="3965" y="329"/>
                  </a:cubicBezTo>
                  <a:cubicBezTo>
                    <a:pt x="3385" y="111"/>
                    <a:pt x="2780" y="34"/>
                    <a:pt x="2215" y="34"/>
                  </a:cubicBezTo>
                  <a:cubicBezTo>
                    <a:pt x="1247" y="34"/>
                    <a:pt x="397" y="260"/>
                    <a:pt x="0" y="390"/>
                  </a:cubicBezTo>
                  <a:lnTo>
                    <a:pt x="0" y="535"/>
                  </a:lnTo>
                  <a:cubicBezTo>
                    <a:pt x="361" y="422"/>
                    <a:pt x="1225" y="179"/>
                    <a:pt x="2213" y="179"/>
                  </a:cubicBezTo>
                  <a:cubicBezTo>
                    <a:pt x="2816" y="179"/>
                    <a:pt x="3465" y="269"/>
                    <a:pt x="4073" y="535"/>
                  </a:cubicBezTo>
                  <a:cubicBezTo>
                    <a:pt x="4726" y="813"/>
                    <a:pt x="5282" y="1284"/>
                    <a:pt x="5657" y="1889"/>
                  </a:cubicBezTo>
                  <a:cubicBezTo>
                    <a:pt x="6176" y="2698"/>
                    <a:pt x="6636" y="3544"/>
                    <a:pt x="7023" y="4427"/>
                  </a:cubicBezTo>
                  <a:cubicBezTo>
                    <a:pt x="7204" y="4801"/>
                    <a:pt x="7349" y="5128"/>
                    <a:pt x="7506" y="5406"/>
                  </a:cubicBezTo>
                  <a:cubicBezTo>
                    <a:pt x="7893" y="6109"/>
                    <a:pt x="8336" y="6483"/>
                    <a:pt x="9278" y="6483"/>
                  </a:cubicBezTo>
                  <a:cubicBezTo>
                    <a:pt x="9307" y="6483"/>
                    <a:pt x="9337" y="6482"/>
                    <a:pt x="9367" y="6482"/>
                  </a:cubicBezTo>
                  <a:cubicBezTo>
                    <a:pt x="10757" y="6445"/>
                    <a:pt x="11362" y="4850"/>
                    <a:pt x="11966" y="3315"/>
                  </a:cubicBezTo>
                  <a:cubicBezTo>
                    <a:pt x="12377" y="2275"/>
                    <a:pt x="12788" y="1200"/>
                    <a:pt x="13429" y="607"/>
                  </a:cubicBezTo>
                  <a:cubicBezTo>
                    <a:pt x="13732" y="315"/>
                    <a:pt x="14138" y="147"/>
                    <a:pt x="14557" y="147"/>
                  </a:cubicBezTo>
                  <a:cubicBezTo>
                    <a:pt x="14572" y="147"/>
                    <a:pt x="14586" y="148"/>
                    <a:pt x="14601" y="148"/>
                  </a:cubicBezTo>
                  <a:lnTo>
                    <a:pt x="14649" y="148"/>
                  </a:lnTo>
                  <a:cubicBezTo>
                    <a:pt x="16184" y="184"/>
                    <a:pt x="17018" y="2009"/>
                    <a:pt x="17816" y="3774"/>
                  </a:cubicBezTo>
                  <a:cubicBezTo>
                    <a:pt x="18106" y="4391"/>
                    <a:pt x="18384" y="5007"/>
                    <a:pt x="18686" y="5527"/>
                  </a:cubicBezTo>
                  <a:cubicBezTo>
                    <a:pt x="19194" y="6373"/>
                    <a:pt x="19750" y="6989"/>
                    <a:pt x="20499" y="7062"/>
                  </a:cubicBezTo>
                  <a:cubicBezTo>
                    <a:pt x="20572" y="7074"/>
                    <a:pt x="20632" y="7074"/>
                    <a:pt x="20693" y="7074"/>
                  </a:cubicBezTo>
                  <a:cubicBezTo>
                    <a:pt x="21853" y="7074"/>
                    <a:pt x="22252" y="5962"/>
                    <a:pt x="22639" y="4874"/>
                  </a:cubicBezTo>
                  <a:cubicBezTo>
                    <a:pt x="22893" y="4149"/>
                    <a:pt x="23158" y="3412"/>
                    <a:pt x="23654" y="2976"/>
                  </a:cubicBezTo>
                  <a:cubicBezTo>
                    <a:pt x="23932" y="2723"/>
                    <a:pt x="24295" y="2590"/>
                    <a:pt x="24669" y="2590"/>
                  </a:cubicBezTo>
                  <a:lnTo>
                    <a:pt x="24657" y="2445"/>
                  </a:lnTo>
                  <a:cubicBezTo>
                    <a:pt x="24210" y="2445"/>
                    <a:pt x="23775" y="2614"/>
                    <a:pt x="23461" y="2940"/>
                  </a:cubicBezTo>
                  <a:cubicBezTo>
                    <a:pt x="22989" y="3399"/>
                    <a:pt x="22735" y="4125"/>
                    <a:pt x="22482" y="4838"/>
                  </a:cubicBezTo>
                  <a:cubicBezTo>
                    <a:pt x="22102" y="5920"/>
                    <a:pt x="21733" y="6936"/>
                    <a:pt x="20664" y="6936"/>
                  </a:cubicBezTo>
                  <a:cubicBezTo>
                    <a:pt x="20611" y="6936"/>
                    <a:pt x="20556" y="6934"/>
                    <a:pt x="20499" y="6929"/>
                  </a:cubicBezTo>
                  <a:cubicBezTo>
                    <a:pt x="19798" y="6856"/>
                    <a:pt x="19279" y="6264"/>
                    <a:pt x="18807" y="5442"/>
                  </a:cubicBezTo>
                  <a:cubicBezTo>
                    <a:pt x="18505" y="4922"/>
                    <a:pt x="18239" y="4330"/>
                    <a:pt x="17949" y="3714"/>
                  </a:cubicBezTo>
                  <a:cubicBezTo>
                    <a:pt x="17127" y="1913"/>
                    <a:pt x="16281" y="39"/>
                    <a:pt x="14649" y="3"/>
                  </a:cubicBezTo>
                  <a:cubicBezTo>
                    <a:pt x="14621" y="2"/>
                    <a:pt x="14592" y="1"/>
                    <a:pt x="145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2"/>
            <p:cNvSpPr/>
            <p:nvPr/>
          </p:nvSpPr>
          <p:spPr>
            <a:xfrm>
              <a:off x="1738322" y="4060281"/>
              <a:ext cx="461121" cy="81599"/>
            </a:xfrm>
            <a:custGeom>
              <a:rect b="b" l="l" r="r" t="t"/>
              <a:pathLst>
                <a:path extrusionOk="0" h="2430" w="13732">
                  <a:moveTo>
                    <a:pt x="424" y="0"/>
                  </a:moveTo>
                  <a:cubicBezTo>
                    <a:pt x="194" y="0"/>
                    <a:pt x="1" y="193"/>
                    <a:pt x="1" y="423"/>
                  </a:cubicBezTo>
                  <a:lnTo>
                    <a:pt x="1" y="2006"/>
                  </a:lnTo>
                  <a:cubicBezTo>
                    <a:pt x="1" y="2248"/>
                    <a:pt x="194" y="2430"/>
                    <a:pt x="424" y="2430"/>
                  </a:cubicBezTo>
                  <a:lnTo>
                    <a:pt x="13308" y="2430"/>
                  </a:lnTo>
                  <a:cubicBezTo>
                    <a:pt x="13538" y="2430"/>
                    <a:pt x="13731" y="2248"/>
                    <a:pt x="13731" y="2006"/>
                  </a:cubicBezTo>
                  <a:lnTo>
                    <a:pt x="13731" y="423"/>
                  </a:lnTo>
                  <a:cubicBezTo>
                    <a:pt x="13731" y="193"/>
                    <a:pt x="13538" y="0"/>
                    <a:pt x="13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2"/>
            <p:cNvSpPr/>
            <p:nvPr/>
          </p:nvSpPr>
          <p:spPr>
            <a:xfrm>
              <a:off x="1738322" y="4158908"/>
              <a:ext cx="461121" cy="81599"/>
            </a:xfrm>
            <a:custGeom>
              <a:rect b="b" l="l" r="r" t="t"/>
              <a:pathLst>
                <a:path extrusionOk="0" h="2430" w="13732">
                  <a:moveTo>
                    <a:pt x="424" y="0"/>
                  </a:moveTo>
                  <a:cubicBezTo>
                    <a:pt x="194" y="0"/>
                    <a:pt x="1" y="194"/>
                    <a:pt x="1" y="423"/>
                  </a:cubicBezTo>
                  <a:lnTo>
                    <a:pt x="1" y="2007"/>
                  </a:lnTo>
                  <a:cubicBezTo>
                    <a:pt x="1" y="2248"/>
                    <a:pt x="194" y="2430"/>
                    <a:pt x="424" y="2430"/>
                  </a:cubicBezTo>
                  <a:lnTo>
                    <a:pt x="13308" y="2430"/>
                  </a:lnTo>
                  <a:cubicBezTo>
                    <a:pt x="13538" y="2430"/>
                    <a:pt x="13731" y="2248"/>
                    <a:pt x="13731" y="2007"/>
                  </a:cubicBezTo>
                  <a:lnTo>
                    <a:pt x="13731" y="423"/>
                  </a:lnTo>
                  <a:cubicBezTo>
                    <a:pt x="13731" y="194"/>
                    <a:pt x="13538" y="0"/>
                    <a:pt x="13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2"/>
            <p:cNvSpPr/>
            <p:nvPr/>
          </p:nvSpPr>
          <p:spPr>
            <a:xfrm>
              <a:off x="885564" y="3672252"/>
              <a:ext cx="427809" cy="180224"/>
            </a:xfrm>
            <a:custGeom>
              <a:rect b="b" l="l" r="r" t="t"/>
              <a:pathLst>
                <a:path extrusionOk="0" h="5367" w="12740">
                  <a:moveTo>
                    <a:pt x="496" y="0"/>
                  </a:moveTo>
                  <a:cubicBezTo>
                    <a:pt x="218" y="0"/>
                    <a:pt x="0" y="230"/>
                    <a:pt x="0" y="496"/>
                  </a:cubicBezTo>
                  <a:lnTo>
                    <a:pt x="0" y="4871"/>
                  </a:lnTo>
                  <a:cubicBezTo>
                    <a:pt x="0" y="5149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49"/>
                    <a:pt x="12740" y="4871"/>
                  </a:cubicBezTo>
                  <a:lnTo>
                    <a:pt x="12740" y="496"/>
                  </a:lnTo>
                  <a:cubicBezTo>
                    <a:pt x="12740" y="230"/>
                    <a:pt x="12522" y="0"/>
                    <a:pt x="12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2"/>
            <p:cNvSpPr/>
            <p:nvPr/>
          </p:nvSpPr>
          <p:spPr>
            <a:xfrm>
              <a:off x="1227722" y="3717687"/>
              <a:ext cx="29651" cy="119780"/>
            </a:xfrm>
            <a:custGeom>
              <a:rect b="b" l="l" r="r" t="t"/>
              <a:pathLst>
                <a:path extrusionOk="0" h="3567" w="883">
                  <a:moveTo>
                    <a:pt x="133" y="1"/>
                  </a:moveTo>
                  <a:cubicBezTo>
                    <a:pt x="61" y="1"/>
                    <a:pt x="1" y="49"/>
                    <a:pt x="1" y="122"/>
                  </a:cubicBezTo>
                  <a:lnTo>
                    <a:pt x="1" y="3433"/>
                  </a:lnTo>
                  <a:cubicBezTo>
                    <a:pt x="1" y="3506"/>
                    <a:pt x="61" y="3566"/>
                    <a:pt x="133" y="3566"/>
                  </a:cubicBezTo>
                  <a:lnTo>
                    <a:pt x="762" y="3566"/>
                  </a:lnTo>
                  <a:cubicBezTo>
                    <a:pt x="822" y="3566"/>
                    <a:pt x="883" y="3506"/>
                    <a:pt x="883" y="3433"/>
                  </a:cubicBezTo>
                  <a:lnTo>
                    <a:pt x="883" y="122"/>
                  </a:lnTo>
                  <a:cubicBezTo>
                    <a:pt x="883" y="49"/>
                    <a:pt x="822" y="1"/>
                    <a:pt x="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2"/>
            <p:cNvSpPr/>
            <p:nvPr/>
          </p:nvSpPr>
          <p:spPr>
            <a:xfrm>
              <a:off x="1268321" y="3689681"/>
              <a:ext cx="29651" cy="147786"/>
            </a:xfrm>
            <a:custGeom>
              <a:rect b="b" l="l" r="r" t="t"/>
              <a:pathLst>
                <a:path extrusionOk="0" h="4401" w="883">
                  <a:moveTo>
                    <a:pt x="145" y="1"/>
                  </a:moveTo>
                  <a:cubicBezTo>
                    <a:pt x="73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73" y="4400"/>
                    <a:pt x="145" y="4400"/>
                  </a:cubicBezTo>
                  <a:lnTo>
                    <a:pt x="750" y="4400"/>
                  </a:lnTo>
                  <a:cubicBezTo>
                    <a:pt x="822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2"/>
            <p:cNvSpPr/>
            <p:nvPr/>
          </p:nvSpPr>
          <p:spPr>
            <a:xfrm>
              <a:off x="902590" y="3689681"/>
              <a:ext cx="29685" cy="147786"/>
            </a:xfrm>
            <a:custGeom>
              <a:rect b="b" l="l" r="r" t="t"/>
              <a:pathLst>
                <a:path extrusionOk="0" h="4401" w="884">
                  <a:moveTo>
                    <a:pt x="134" y="1"/>
                  </a:moveTo>
                  <a:cubicBezTo>
                    <a:pt x="61" y="1"/>
                    <a:pt x="1" y="61"/>
                    <a:pt x="1" y="134"/>
                  </a:cubicBezTo>
                  <a:lnTo>
                    <a:pt x="1" y="4255"/>
                  </a:lnTo>
                  <a:cubicBezTo>
                    <a:pt x="1" y="4328"/>
                    <a:pt x="61" y="4400"/>
                    <a:pt x="134" y="4400"/>
                  </a:cubicBezTo>
                  <a:lnTo>
                    <a:pt x="738" y="4400"/>
                  </a:lnTo>
                  <a:cubicBezTo>
                    <a:pt x="811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11" y="1"/>
                    <a:pt x="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2"/>
            <p:cNvSpPr/>
            <p:nvPr/>
          </p:nvSpPr>
          <p:spPr>
            <a:xfrm>
              <a:off x="943189" y="3724605"/>
              <a:ext cx="29651" cy="112862"/>
            </a:xfrm>
            <a:custGeom>
              <a:rect b="b" l="l" r="r" t="t"/>
              <a:pathLst>
                <a:path extrusionOk="0" h="3361" w="883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3240"/>
                  </a:lnTo>
                  <a:cubicBezTo>
                    <a:pt x="1" y="3300"/>
                    <a:pt x="49" y="3360"/>
                    <a:pt x="122" y="3360"/>
                  </a:cubicBezTo>
                  <a:lnTo>
                    <a:pt x="762" y="3360"/>
                  </a:lnTo>
                  <a:cubicBezTo>
                    <a:pt x="823" y="3360"/>
                    <a:pt x="883" y="3300"/>
                    <a:pt x="883" y="3240"/>
                  </a:cubicBezTo>
                  <a:lnTo>
                    <a:pt x="883" y="121"/>
                  </a:lnTo>
                  <a:cubicBezTo>
                    <a:pt x="883" y="49"/>
                    <a:pt x="823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2"/>
            <p:cNvSpPr/>
            <p:nvPr/>
          </p:nvSpPr>
          <p:spPr>
            <a:xfrm>
              <a:off x="983789" y="3689681"/>
              <a:ext cx="29651" cy="147786"/>
            </a:xfrm>
            <a:custGeom>
              <a:rect b="b" l="l" r="r" t="t"/>
              <a:pathLst>
                <a:path extrusionOk="0" h="4401" w="883">
                  <a:moveTo>
                    <a:pt x="145" y="1"/>
                  </a:moveTo>
                  <a:cubicBezTo>
                    <a:pt x="61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61" y="4400"/>
                    <a:pt x="145" y="4400"/>
                  </a:cubicBezTo>
                  <a:lnTo>
                    <a:pt x="750" y="4400"/>
                  </a:lnTo>
                  <a:cubicBezTo>
                    <a:pt x="822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2"/>
            <p:cNvSpPr/>
            <p:nvPr/>
          </p:nvSpPr>
          <p:spPr>
            <a:xfrm>
              <a:off x="1024388" y="3755835"/>
              <a:ext cx="29651" cy="81633"/>
            </a:xfrm>
            <a:custGeom>
              <a:rect b="b" l="l" r="r" t="t"/>
              <a:pathLst>
                <a:path extrusionOk="0" h="2431" w="883">
                  <a:moveTo>
                    <a:pt x="109" y="1"/>
                  </a:moveTo>
                  <a:cubicBezTo>
                    <a:pt x="48" y="1"/>
                    <a:pt x="0" y="49"/>
                    <a:pt x="0" y="98"/>
                  </a:cubicBezTo>
                  <a:lnTo>
                    <a:pt x="0" y="2322"/>
                  </a:lnTo>
                  <a:cubicBezTo>
                    <a:pt x="0" y="2382"/>
                    <a:pt x="48" y="2430"/>
                    <a:pt x="109" y="2430"/>
                  </a:cubicBezTo>
                  <a:lnTo>
                    <a:pt x="786" y="2430"/>
                  </a:lnTo>
                  <a:cubicBezTo>
                    <a:pt x="834" y="2430"/>
                    <a:pt x="882" y="2382"/>
                    <a:pt x="882" y="2322"/>
                  </a:cubicBezTo>
                  <a:lnTo>
                    <a:pt x="882" y="98"/>
                  </a:lnTo>
                  <a:cubicBezTo>
                    <a:pt x="882" y="49"/>
                    <a:pt x="834" y="1"/>
                    <a:pt x="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2"/>
            <p:cNvSpPr/>
            <p:nvPr/>
          </p:nvSpPr>
          <p:spPr>
            <a:xfrm>
              <a:off x="1064954" y="3689681"/>
              <a:ext cx="29685" cy="147786"/>
            </a:xfrm>
            <a:custGeom>
              <a:rect b="b" l="l" r="r" t="t"/>
              <a:pathLst>
                <a:path extrusionOk="0" h="4401" w="884">
                  <a:moveTo>
                    <a:pt x="146" y="1"/>
                  </a:moveTo>
                  <a:cubicBezTo>
                    <a:pt x="73" y="1"/>
                    <a:pt x="1" y="61"/>
                    <a:pt x="1" y="134"/>
                  </a:cubicBezTo>
                  <a:lnTo>
                    <a:pt x="1" y="4255"/>
                  </a:lnTo>
                  <a:cubicBezTo>
                    <a:pt x="1" y="4328"/>
                    <a:pt x="73" y="4400"/>
                    <a:pt x="146" y="4400"/>
                  </a:cubicBezTo>
                  <a:lnTo>
                    <a:pt x="750" y="4400"/>
                  </a:lnTo>
                  <a:cubicBezTo>
                    <a:pt x="823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3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2"/>
            <p:cNvSpPr/>
            <p:nvPr/>
          </p:nvSpPr>
          <p:spPr>
            <a:xfrm>
              <a:off x="1105957" y="3717687"/>
              <a:ext cx="29248" cy="119780"/>
            </a:xfrm>
            <a:custGeom>
              <a:rect b="b" l="l" r="r" t="t"/>
              <a:pathLst>
                <a:path extrusionOk="0" h="3567" w="871">
                  <a:moveTo>
                    <a:pt x="121" y="1"/>
                  </a:moveTo>
                  <a:cubicBezTo>
                    <a:pt x="49" y="1"/>
                    <a:pt x="0" y="49"/>
                    <a:pt x="0" y="122"/>
                  </a:cubicBezTo>
                  <a:lnTo>
                    <a:pt x="0" y="3433"/>
                  </a:lnTo>
                  <a:cubicBezTo>
                    <a:pt x="0" y="3506"/>
                    <a:pt x="49" y="3566"/>
                    <a:pt x="121" y="3566"/>
                  </a:cubicBezTo>
                  <a:lnTo>
                    <a:pt x="750" y="3566"/>
                  </a:lnTo>
                  <a:cubicBezTo>
                    <a:pt x="822" y="3566"/>
                    <a:pt x="871" y="3506"/>
                    <a:pt x="871" y="3433"/>
                  </a:cubicBezTo>
                  <a:lnTo>
                    <a:pt x="871" y="122"/>
                  </a:lnTo>
                  <a:cubicBezTo>
                    <a:pt x="871" y="49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2"/>
            <p:cNvSpPr/>
            <p:nvPr/>
          </p:nvSpPr>
          <p:spPr>
            <a:xfrm>
              <a:off x="1146556" y="3689681"/>
              <a:ext cx="29651" cy="147786"/>
            </a:xfrm>
            <a:custGeom>
              <a:rect b="b" l="l" r="r" t="t"/>
              <a:pathLst>
                <a:path extrusionOk="0" h="4401" w="883">
                  <a:moveTo>
                    <a:pt x="133" y="1"/>
                  </a:moveTo>
                  <a:cubicBezTo>
                    <a:pt x="61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61" y="4400"/>
                    <a:pt x="133" y="4400"/>
                  </a:cubicBezTo>
                  <a:lnTo>
                    <a:pt x="737" y="4400"/>
                  </a:lnTo>
                  <a:cubicBezTo>
                    <a:pt x="810" y="4400"/>
                    <a:pt x="882" y="4328"/>
                    <a:pt x="882" y="4255"/>
                  </a:cubicBezTo>
                  <a:lnTo>
                    <a:pt x="882" y="134"/>
                  </a:lnTo>
                  <a:cubicBezTo>
                    <a:pt x="882" y="61"/>
                    <a:pt x="810" y="1"/>
                    <a:pt x="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2"/>
            <p:cNvSpPr/>
            <p:nvPr/>
          </p:nvSpPr>
          <p:spPr>
            <a:xfrm>
              <a:off x="1187122" y="3724605"/>
              <a:ext cx="29685" cy="112862"/>
            </a:xfrm>
            <a:custGeom>
              <a:rect b="b" l="l" r="r" t="t"/>
              <a:pathLst>
                <a:path extrusionOk="0" h="3361" w="884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3240"/>
                  </a:lnTo>
                  <a:cubicBezTo>
                    <a:pt x="1" y="3300"/>
                    <a:pt x="49" y="3360"/>
                    <a:pt x="122" y="3360"/>
                  </a:cubicBezTo>
                  <a:lnTo>
                    <a:pt x="762" y="3360"/>
                  </a:lnTo>
                  <a:cubicBezTo>
                    <a:pt x="823" y="3360"/>
                    <a:pt x="883" y="3300"/>
                    <a:pt x="883" y="3240"/>
                  </a:cubicBezTo>
                  <a:lnTo>
                    <a:pt x="883" y="121"/>
                  </a:lnTo>
                  <a:cubicBezTo>
                    <a:pt x="883" y="49"/>
                    <a:pt x="823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2"/>
            <p:cNvSpPr/>
            <p:nvPr/>
          </p:nvSpPr>
          <p:spPr>
            <a:xfrm>
              <a:off x="885564" y="3866250"/>
              <a:ext cx="427809" cy="180257"/>
            </a:xfrm>
            <a:custGeom>
              <a:rect b="b" l="l" r="r" t="t"/>
              <a:pathLst>
                <a:path extrusionOk="0" h="5368" w="12740">
                  <a:moveTo>
                    <a:pt x="496" y="1"/>
                  </a:moveTo>
                  <a:cubicBezTo>
                    <a:pt x="218" y="1"/>
                    <a:pt x="0" y="230"/>
                    <a:pt x="0" y="496"/>
                  </a:cubicBezTo>
                  <a:lnTo>
                    <a:pt x="0" y="4872"/>
                  </a:lnTo>
                  <a:cubicBezTo>
                    <a:pt x="0" y="5150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50"/>
                    <a:pt x="12740" y="4872"/>
                  </a:cubicBezTo>
                  <a:lnTo>
                    <a:pt x="12740" y="496"/>
                  </a:lnTo>
                  <a:cubicBezTo>
                    <a:pt x="12740" y="230"/>
                    <a:pt x="12522" y="1"/>
                    <a:pt x="12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2"/>
            <p:cNvSpPr/>
            <p:nvPr/>
          </p:nvSpPr>
          <p:spPr>
            <a:xfrm>
              <a:off x="885564" y="4060281"/>
              <a:ext cx="427809" cy="180224"/>
            </a:xfrm>
            <a:custGeom>
              <a:rect b="b" l="l" r="r" t="t"/>
              <a:pathLst>
                <a:path extrusionOk="0" h="5367" w="12740">
                  <a:moveTo>
                    <a:pt x="496" y="0"/>
                  </a:moveTo>
                  <a:cubicBezTo>
                    <a:pt x="218" y="0"/>
                    <a:pt x="0" y="230"/>
                    <a:pt x="0" y="496"/>
                  </a:cubicBezTo>
                  <a:lnTo>
                    <a:pt x="0" y="4871"/>
                  </a:lnTo>
                  <a:cubicBezTo>
                    <a:pt x="0" y="5149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49"/>
                    <a:pt x="12740" y="4871"/>
                  </a:cubicBezTo>
                  <a:lnTo>
                    <a:pt x="12740" y="496"/>
                  </a:lnTo>
                  <a:cubicBezTo>
                    <a:pt x="12740" y="230"/>
                    <a:pt x="12522" y="0"/>
                    <a:pt x="12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2"/>
            <p:cNvSpPr/>
            <p:nvPr/>
          </p:nvSpPr>
          <p:spPr>
            <a:xfrm>
              <a:off x="897317" y="3889790"/>
              <a:ext cx="404706" cy="136469"/>
            </a:xfrm>
            <a:custGeom>
              <a:rect b="b" l="l" r="r" t="t"/>
              <a:pathLst>
                <a:path extrusionOk="0" h="4064" w="12052">
                  <a:moveTo>
                    <a:pt x="11749" y="1"/>
                  </a:moveTo>
                  <a:lnTo>
                    <a:pt x="11749" y="13"/>
                  </a:lnTo>
                  <a:cubicBezTo>
                    <a:pt x="11616" y="13"/>
                    <a:pt x="11507" y="109"/>
                    <a:pt x="11507" y="242"/>
                  </a:cubicBezTo>
                  <a:cubicBezTo>
                    <a:pt x="11507" y="291"/>
                    <a:pt x="11520" y="327"/>
                    <a:pt x="11544" y="363"/>
                  </a:cubicBezTo>
                  <a:lnTo>
                    <a:pt x="9598" y="2563"/>
                  </a:lnTo>
                  <a:cubicBezTo>
                    <a:pt x="9574" y="2551"/>
                    <a:pt x="9537" y="2539"/>
                    <a:pt x="9513" y="2539"/>
                  </a:cubicBezTo>
                  <a:cubicBezTo>
                    <a:pt x="9477" y="2539"/>
                    <a:pt x="9441" y="2551"/>
                    <a:pt x="9416" y="2563"/>
                  </a:cubicBezTo>
                  <a:lnTo>
                    <a:pt x="7313" y="496"/>
                  </a:lnTo>
                  <a:cubicBezTo>
                    <a:pt x="7393" y="344"/>
                    <a:pt x="7212" y="235"/>
                    <a:pt x="7057" y="235"/>
                  </a:cubicBezTo>
                  <a:cubicBezTo>
                    <a:pt x="6953" y="235"/>
                    <a:pt x="6861" y="283"/>
                    <a:pt x="6866" y="399"/>
                  </a:cubicBezTo>
                  <a:cubicBezTo>
                    <a:pt x="6866" y="436"/>
                    <a:pt x="6866" y="472"/>
                    <a:pt x="6890" y="508"/>
                  </a:cubicBezTo>
                  <a:lnTo>
                    <a:pt x="4195" y="3409"/>
                  </a:lnTo>
                  <a:cubicBezTo>
                    <a:pt x="4147" y="3385"/>
                    <a:pt x="4098" y="3373"/>
                    <a:pt x="4050" y="3373"/>
                  </a:cubicBezTo>
                  <a:cubicBezTo>
                    <a:pt x="4014" y="3373"/>
                    <a:pt x="3977" y="3385"/>
                    <a:pt x="3941" y="3397"/>
                  </a:cubicBezTo>
                  <a:lnTo>
                    <a:pt x="2467" y="1475"/>
                  </a:lnTo>
                  <a:cubicBezTo>
                    <a:pt x="2491" y="1439"/>
                    <a:pt x="2503" y="1391"/>
                    <a:pt x="2503" y="1342"/>
                  </a:cubicBezTo>
                  <a:cubicBezTo>
                    <a:pt x="2491" y="1191"/>
                    <a:pt x="2379" y="1116"/>
                    <a:pt x="2267" y="1116"/>
                  </a:cubicBezTo>
                  <a:cubicBezTo>
                    <a:pt x="2155" y="1116"/>
                    <a:pt x="2043" y="1191"/>
                    <a:pt x="2031" y="1342"/>
                  </a:cubicBezTo>
                  <a:cubicBezTo>
                    <a:pt x="2031" y="1378"/>
                    <a:pt x="2043" y="1427"/>
                    <a:pt x="2056" y="1463"/>
                  </a:cubicBezTo>
                  <a:lnTo>
                    <a:pt x="412" y="3602"/>
                  </a:lnTo>
                  <a:cubicBezTo>
                    <a:pt x="388" y="3590"/>
                    <a:pt x="351" y="3590"/>
                    <a:pt x="327" y="3590"/>
                  </a:cubicBezTo>
                  <a:cubicBezTo>
                    <a:pt x="110" y="3590"/>
                    <a:pt x="1" y="3844"/>
                    <a:pt x="158" y="3989"/>
                  </a:cubicBezTo>
                  <a:cubicBezTo>
                    <a:pt x="205" y="4041"/>
                    <a:pt x="266" y="4064"/>
                    <a:pt x="326" y="4064"/>
                  </a:cubicBezTo>
                  <a:cubicBezTo>
                    <a:pt x="448" y="4064"/>
                    <a:pt x="569" y="3966"/>
                    <a:pt x="569" y="3820"/>
                  </a:cubicBezTo>
                  <a:cubicBezTo>
                    <a:pt x="569" y="3772"/>
                    <a:pt x="545" y="3735"/>
                    <a:pt x="533" y="3699"/>
                  </a:cubicBezTo>
                  <a:lnTo>
                    <a:pt x="2176" y="1560"/>
                  </a:lnTo>
                  <a:cubicBezTo>
                    <a:pt x="2201" y="1572"/>
                    <a:pt x="2237" y="1584"/>
                    <a:pt x="2273" y="1584"/>
                  </a:cubicBezTo>
                  <a:cubicBezTo>
                    <a:pt x="2297" y="1584"/>
                    <a:pt x="2321" y="1572"/>
                    <a:pt x="2346" y="1572"/>
                  </a:cubicBezTo>
                  <a:lnTo>
                    <a:pt x="3832" y="3518"/>
                  </a:lnTo>
                  <a:cubicBezTo>
                    <a:pt x="3820" y="3542"/>
                    <a:pt x="3808" y="3578"/>
                    <a:pt x="3820" y="3615"/>
                  </a:cubicBezTo>
                  <a:cubicBezTo>
                    <a:pt x="3814" y="3772"/>
                    <a:pt x="3932" y="3850"/>
                    <a:pt x="4051" y="3850"/>
                  </a:cubicBezTo>
                  <a:cubicBezTo>
                    <a:pt x="4171" y="3850"/>
                    <a:pt x="4292" y="3772"/>
                    <a:pt x="4292" y="3615"/>
                  </a:cubicBezTo>
                  <a:cubicBezTo>
                    <a:pt x="4292" y="3590"/>
                    <a:pt x="4292" y="3566"/>
                    <a:pt x="4280" y="3542"/>
                  </a:cubicBezTo>
                  <a:lnTo>
                    <a:pt x="6987" y="617"/>
                  </a:lnTo>
                  <a:cubicBezTo>
                    <a:pt x="7023" y="629"/>
                    <a:pt x="7060" y="641"/>
                    <a:pt x="7096" y="641"/>
                  </a:cubicBezTo>
                  <a:cubicBezTo>
                    <a:pt x="7132" y="641"/>
                    <a:pt x="7180" y="629"/>
                    <a:pt x="7217" y="605"/>
                  </a:cubicBezTo>
                  <a:lnTo>
                    <a:pt x="9296" y="2660"/>
                  </a:lnTo>
                  <a:cubicBezTo>
                    <a:pt x="9284" y="2696"/>
                    <a:pt x="9271" y="2732"/>
                    <a:pt x="9271" y="2781"/>
                  </a:cubicBezTo>
                  <a:cubicBezTo>
                    <a:pt x="9284" y="2926"/>
                    <a:pt x="9395" y="2998"/>
                    <a:pt x="9507" y="2998"/>
                  </a:cubicBezTo>
                  <a:cubicBezTo>
                    <a:pt x="9619" y="2998"/>
                    <a:pt x="9731" y="2926"/>
                    <a:pt x="9743" y="2781"/>
                  </a:cubicBezTo>
                  <a:cubicBezTo>
                    <a:pt x="9743" y="2732"/>
                    <a:pt x="9731" y="2696"/>
                    <a:pt x="9707" y="2660"/>
                  </a:cubicBezTo>
                  <a:lnTo>
                    <a:pt x="11653" y="460"/>
                  </a:lnTo>
                  <a:cubicBezTo>
                    <a:pt x="11689" y="472"/>
                    <a:pt x="11713" y="484"/>
                    <a:pt x="11749" y="484"/>
                  </a:cubicBezTo>
                  <a:cubicBezTo>
                    <a:pt x="12051" y="460"/>
                    <a:pt x="12051" y="25"/>
                    <a:pt x="1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2"/>
            <p:cNvSpPr/>
            <p:nvPr/>
          </p:nvSpPr>
          <p:spPr>
            <a:xfrm>
              <a:off x="901381" y="4074083"/>
              <a:ext cx="361690" cy="15044"/>
            </a:xfrm>
            <a:custGeom>
              <a:rect b="b" l="l" r="r" t="t"/>
              <a:pathLst>
                <a:path extrusionOk="0" h="448" w="10771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lnTo>
                    <a:pt x="1" y="242"/>
                  </a:lnTo>
                  <a:cubicBezTo>
                    <a:pt x="1" y="351"/>
                    <a:pt x="97" y="447"/>
                    <a:pt x="218" y="447"/>
                  </a:cubicBezTo>
                  <a:lnTo>
                    <a:pt x="10552" y="447"/>
                  </a:lnTo>
                  <a:cubicBezTo>
                    <a:pt x="10673" y="447"/>
                    <a:pt x="10770" y="351"/>
                    <a:pt x="10770" y="242"/>
                  </a:cubicBezTo>
                  <a:lnTo>
                    <a:pt x="10770" y="218"/>
                  </a:lnTo>
                  <a:cubicBezTo>
                    <a:pt x="10770" y="97"/>
                    <a:pt x="10673" y="0"/>
                    <a:pt x="105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2"/>
            <p:cNvSpPr/>
            <p:nvPr/>
          </p:nvSpPr>
          <p:spPr>
            <a:xfrm>
              <a:off x="901381" y="4101250"/>
              <a:ext cx="325558" cy="15077"/>
            </a:xfrm>
            <a:custGeom>
              <a:rect b="b" l="l" r="r" t="t"/>
              <a:pathLst>
                <a:path extrusionOk="0" h="449" w="9695">
                  <a:moveTo>
                    <a:pt x="206" y="1"/>
                  </a:moveTo>
                  <a:cubicBezTo>
                    <a:pt x="85" y="1"/>
                    <a:pt x="1" y="85"/>
                    <a:pt x="1" y="206"/>
                  </a:cubicBezTo>
                  <a:lnTo>
                    <a:pt x="1" y="243"/>
                  </a:lnTo>
                  <a:cubicBezTo>
                    <a:pt x="1" y="363"/>
                    <a:pt x="85" y="448"/>
                    <a:pt x="206" y="448"/>
                  </a:cubicBezTo>
                  <a:lnTo>
                    <a:pt x="9489" y="448"/>
                  </a:lnTo>
                  <a:cubicBezTo>
                    <a:pt x="9598" y="448"/>
                    <a:pt x="9694" y="363"/>
                    <a:pt x="9694" y="243"/>
                  </a:cubicBezTo>
                  <a:lnTo>
                    <a:pt x="9694" y="206"/>
                  </a:lnTo>
                  <a:cubicBezTo>
                    <a:pt x="9694" y="85"/>
                    <a:pt x="9598" y="1"/>
                    <a:pt x="9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2"/>
            <p:cNvSpPr/>
            <p:nvPr/>
          </p:nvSpPr>
          <p:spPr>
            <a:xfrm>
              <a:off x="901381" y="4128450"/>
              <a:ext cx="398595" cy="15447"/>
            </a:xfrm>
            <a:custGeom>
              <a:rect b="b" l="l" r="r" t="t"/>
              <a:pathLst>
                <a:path extrusionOk="0" h="460" w="11870">
                  <a:moveTo>
                    <a:pt x="218" y="1"/>
                  </a:moveTo>
                  <a:cubicBezTo>
                    <a:pt x="97" y="1"/>
                    <a:pt x="1" y="97"/>
                    <a:pt x="1" y="230"/>
                  </a:cubicBezTo>
                  <a:cubicBezTo>
                    <a:pt x="1" y="351"/>
                    <a:pt x="97" y="460"/>
                    <a:pt x="218" y="460"/>
                  </a:cubicBezTo>
                  <a:lnTo>
                    <a:pt x="11640" y="460"/>
                  </a:lnTo>
                  <a:cubicBezTo>
                    <a:pt x="11761" y="460"/>
                    <a:pt x="11870" y="351"/>
                    <a:pt x="11870" y="230"/>
                  </a:cubicBezTo>
                  <a:cubicBezTo>
                    <a:pt x="11870" y="97"/>
                    <a:pt x="11761" y="1"/>
                    <a:pt x="11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2"/>
            <p:cNvSpPr/>
            <p:nvPr/>
          </p:nvSpPr>
          <p:spPr>
            <a:xfrm>
              <a:off x="901381" y="4155651"/>
              <a:ext cx="289426" cy="15044"/>
            </a:xfrm>
            <a:custGeom>
              <a:rect b="b" l="l" r="r" t="t"/>
              <a:pathLst>
                <a:path extrusionOk="0" h="448" w="8619">
                  <a:moveTo>
                    <a:pt x="194" y="0"/>
                  </a:moveTo>
                  <a:cubicBezTo>
                    <a:pt x="85" y="0"/>
                    <a:pt x="1" y="85"/>
                    <a:pt x="1" y="194"/>
                  </a:cubicBezTo>
                  <a:lnTo>
                    <a:pt x="1" y="254"/>
                  </a:lnTo>
                  <a:cubicBezTo>
                    <a:pt x="1" y="363"/>
                    <a:pt x="85" y="448"/>
                    <a:pt x="194" y="448"/>
                  </a:cubicBezTo>
                  <a:lnTo>
                    <a:pt x="8425" y="448"/>
                  </a:lnTo>
                  <a:cubicBezTo>
                    <a:pt x="8534" y="448"/>
                    <a:pt x="8619" y="363"/>
                    <a:pt x="8619" y="254"/>
                  </a:cubicBezTo>
                  <a:lnTo>
                    <a:pt x="8619" y="194"/>
                  </a:lnTo>
                  <a:cubicBezTo>
                    <a:pt x="8619" y="85"/>
                    <a:pt x="8534" y="0"/>
                    <a:pt x="8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2"/>
            <p:cNvSpPr/>
            <p:nvPr/>
          </p:nvSpPr>
          <p:spPr>
            <a:xfrm>
              <a:off x="901381" y="4182852"/>
              <a:ext cx="365720" cy="15044"/>
            </a:xfrm>
            <a:custGeom>
              <a:rect b="b" l="l" r="r" t="t"/>
              <a:pathLst>
                <a:path extrusionOk="0" h="448" w="10891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lnTo>
                    <a:pt x="1" y="230"/>
                  </a:lnTo>
                  <a:cubicBezTo>
                    <a:pt x="1" y="351"/>
                    <a:pt x="97" y="448"/>
                    <a:pt x="218" y="448"/>
                  </a:cubicBezTo>
                  <a:lnTo>
                    <a:pt x="10673" y="448"/>
                  </a:lnTo>
                  <a:cubicBezTo>
                    <a:pt x="10794" y="448"/>
                    <a:pt x="10891" y="351"/>
                    <a:pt x="10891" y="230"/>
                  </a:cubicBezTo>
                  <a:lnTo>
                    <a:pt x="10891" y="218"/>
                  </a:lnTo>
                  <a:cubicBezTo>
                    <a:pt x="10891" y="97"/>
                    <a:pt x="10794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901381" y="4210052"/>
              <a:ext cx="398595" cy="15044"/>
            </a:xfrm>
            <a:custGeom>
              <a:rect b="b" l="l" r="r" t="t"/>
              <a:pathLst>
                <a:path extrusionOk="0" h="448" w="1187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cubicBezTo>
                    <a:pt x="1" y="351"/>
                    <a:pt x="97" y="447"/>
                    <a:pt x="218" y="447"/>
                  </a:cubicBezTo>
                  <a:lnTo>
                    <a:pt x="11640" y="447"/>
                  </a:lnTo>
                  <a:cubicBezTo>
                    <a:pt x="11761" y="447"/>
                    <a:pt x="11870" y="351"/>
                    <a:pt x="11870" y="218"/>
                  </a:cubicBezTo>
                  <a:cubicBezTo>
                    <a:pt x="11870" y="97"/>
                    <a:pt x="11761" y="0"/>
                    <a:pt x="11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1298343" y="4060281"/>
              <a:ext cx="210681" cy="180459"/>
            </a:xfrm>
            <a:custGeom>
              <a:rect b="b" l="l" r="r" t="t"/>
              <a:pathLst>
                <a:path extrusionOk="0" h="5374" w="6274">
                  <a:moveTo>
                    <a:pt x="3590" y="0"/>
                  </a:moveTo>
                  <a:cubicBezTo>
                    <a:pt x="1197" y="0"/>
                    <a:pt x="1" y="2889"/>
                    <a:pt x="1693" y="4581"/>
                  </a:cubicBezTo>
                  <a:cubicBezTo>
                    <a:pt x="2240" y="5128"/>
                    <a:pt x="2913" y="5374"/>
                    <a:pt x="3573" y="5374"/>
                  </a:cubicBezTo>
                  <a:cubicBezTo>
                    <a:pt x="4952" y="5374"/>
                    <a:pt x="6274" y="4302"/>
                    <a:pt x="6274" y="2683"/>
                  </a:cubicBezTo>
                  <a:cubicBezTo>
                    <a:pt x="6274" y="2611"/>
                    <a:pt x="6274" y="2550"/>
                    <a:pt x="6262" y="2478"/>
                  </a:cubicBezTo>
                  <a:cubicBezTo>
                    <a:pt x="6165" y="1318"/>
                    <a:pt x="5343" y="351"/>
                    <a:pt x="4207" y="73"/>
                  </a:cubicBezTo>
                  <a:cubicBezTo>
                    <a:pt x="4001" y="24"/>
                    <a:pt x="3796" y="0"/>
                    <a:pt x="3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2"/>
            <p:cNvSpPr/>
            <p:nvPr/>
          </p:nvSpPr>
          <p:spPr>
            <a:xfrm>
              <a:off x="1418899" y="4062699"/>
              <a:ext cx="89726" cy="87711"/>
            </a:xfrm>
            <a:custGeom>
              <a:rect b="b" l="l" r="r" t="t"/>
              <a:pathLst>
                <a:path extrusionOk="0" h="2612" w="2672">
                  <a:moveTo>
                    <a:pt x="617" y="1"/>
                  </a:moveTo>
                  <a:lnTo>
                    <a:pt x="0" y="2611"/>
                  </a:lnTo>
                  <a:lnTo>
                    <a:pt x="0" y="2611"/>
                  </a:lnTo>
                  <a:lnTo>
                    <a:pt x="2672" y="2406"/>
                  </a:lnTo>
                  <a:cubicBezTo>
                    <a:pt x="2575" y="1246"/>
                    <a:pt x="1741" y="279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2"/>
            <p:cNvSpPr/>
            <p:nvPr/>
          </p:nvSpPr>
          <p:spPr>
            <a:xfrm>
              <a:off x="1530119" y="4062699"/>
              <a:ext cx="185093" cy="12223"/>
            </a:xfrm>
            <a:custGeom>
              <a:rect b="b" l="l" r="r" t="t"/>
              <a:pathLst>
                <a:path extrusionOk="0" h="364" w="5512">
                  <a:moveTo>
                    <a:pt x="169" y="1"/>
                  </a:moveTo>
                  <a:cubicBezTo>
                    <a:pt x="73" y="1"/>
                    <a:pt x="0" y="85"/>
                    <a:pt x="0" y="182"/>
                  </a:cubicBezTo>
                  <a:cubicBezTo>
                    <a:pt x="0" y="279"/>
                    <a:pt x="73" y="363"/>
                    <a:pt x="169" y="363"/>
                  </a:cubicBezTo>
                  <a:lnTo>
                    <a:pt x="5343" y="363"/>
                  </a:lnTo>
                  <a:cubicBezTo>
                    <a:pt x="5439" y="363"/>
                    <a:pt x="5512" y="279"/>
                    <a:pt x="5512" y="182"/>
                  </a:cubicBezTo>
                  <a:cubicBezTo>
                    <a:pt x="5512" y="85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2"/>
            <p:cNvSpPr/>
            <p:nvPr/>
          </p:nvSpPr>
          <p:spPr>
            <a:xfrm>
              <a:off x="1530119" y="4086642"/>
              <a:ext cx="159136" cy="11820"/>
            </a:xfrm>
            <a:custGeom>
              <a:rect b="b" l="l" r="r" t="t"/>
              <a:pathLst>
                <a:path extrusionOk="0" h="352" w="4739">
                  <a:moveTo>
                    <a:pt x="157" y="1"/>
                  </a:moveTo>
                  <a:cubicBezTo>
                    <a:pt x="73" y="1"/>
                    <a:pt x="0" y="73"/>
                    <a:pt x="0" y="158"/>
                  </a:cubicBezTo>
                  <a:lnTo>
                    <a:pt x="0" y="182"/>
                  </a:lnTo>
                  <a:cubicBezTo>
                    <a:pt x="0" y="279"/>
                    <a:pt x="73" y="351"/>
                    <a:pt x="157" y="351"/>
                  </a:cubicBezTo>
                  <a:lnTo>
                    <a:pt x="4569" y="351"/>
                  </a:lnTo>
                  <a:cubicBezTo>
                    <a:pt x="4666" y="351"/>
                    <a:pt x="4738" y="279"/>
                    <a:pt x="4738" y="182"/>
                  </a:cubicBezTo>
                  <a:lnTo>
                    <a:pt x="4738" y="158"/>
                  </a:lnTo>
                  <a:cubicBezTo>
                    <a:pt x="4738" y="73"/>
                    <a:pt x="4666" y="1"/>
                    <a:pt x="45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2"/>
            <p:cNvSpPr/>
            <p:nvPr/>
          </p:nvSpPr>
          <p:spPr>
            <a:xfrm>
              <a:off x="1530119" y="4110182"/>
              <a:ext cx="123004" cy="11820"/>
            </a:xfrm>
            <a:custGeom>
              <a:rect b="b" l="l" r="r" t="t"/>
              <a:pathLst>
                <a:path extrusionOk="0" h="352" w="3663">
                  <a:moveTo>
                    <a:pt x="145" y="1"/>
                  </a:moveTo>
                  <a:cubicBezTo>
                    <a:pt x="61" y="1"/>
                    <a:pt x="0" y="61"/>
                    <a:pt x="0" y="146"/>
                  </a:cubicBezTo>
                  <a:lnTo>
                    <a:pt x="0" y="206"/>
                  </a:lnTo>
                  <a:cubicBezTo>
                    <a:pt x="0" y="291"/>
                    <a:pt x="61" y="351"/>
                    <a:pt x="145" y="351"/>
                  </a:cubicBezTo>
                  <a:lnTo>
                    <a:pt x="3517" y="351"/>
                  </a:lnTo>
                  <a:cubicBezTo>
                    <a:pt x="3602" y="351"/>
                    <a:pt x="3662" y="291"/>
                    <a:pt x="3662" y="206"/>
                  </a:cubicBezTo>
                  <a:lnTo>
                    <a:pt x="3662" y="146"/>
                  </a:lnTo>
                  <a:cubicBezTo>
                    <a:pt x="3662" y="61"/>
                    <a:pt x="3602" y="1"/>
                    <a:pt x="3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2"/>
            <p:cNvSpPr/>
            <p:nvPr/>
          </p:nvSpPr>
          <p:spPr>
            <a:xfrm>
              <a:off x="1530119" y="4133723"/>
              <a:ext cx="185093" cy="11820"/>
            </a:xfrm>
            <a:custGeom>
              <a:rect b="b" l="l" r="r" t="t"/>
              <a:pathLst>
                <a:path extrusionOk="0" h="352" w="5512">
                  <a:moveTo>
                    <a:pt x="169" y="1"/>
                  </a:moveTo>
                  <a:cubicBezTo>
                    <a:pt x="73" y="1"/>
                    <a:pt x="0" y="73"/>
                    <a:pt x="0" y="182"/>
                  </a:cubicBezTo>
                  <a:cubicBezTo>
                    <a:pt x="0" y="279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79"/>
                    <a:pt x="5512" y="182"/>
                  </a:cubicBezTo>
                  <a:cubicBezTo>
                    <a:pt x="5512" y="73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2"/>
            <p:cNvSpPr/>
            <p:nvPr/>
          </p:nvSpPr>
          <p:spPr>
            <a:xfrm>
              <a:off x="1530119" y="4157263"/>
              <a:ext cx="164811" cy="11820"/>
            </a:xfrm>
            <a:custGeom>
              <a:rect b="b" l="l" r="r" t="t"/>
              <a:pathLst>
                <a:path extrusionOk="0" h="352" w="4908">
                  <a:moveTo>
                    <a:pt x="169" y="1"/>
                  </a:moveTo>
                  <a:cubicBezTo>
                    <a:pt x="73" y="1"/>
                    <a:pt x="0" y="73"/>
                    <a:pt x="0" y="170"/>
                  </a:cubicBezTo>
                  <a:lnTo>
                    <a:pt x="0" y="182"/>
                  </a:lnTo>
                  <a:cubicBezTo>
                    <a:pt x="0" y="279"/>
                    <a:pt x="73" y="351"/>
                    <a:pt x="169" y="351"/>
                  </a:cubicBezTo>
                  <a:lnTo>
                    <a:pt x="4738" y="351"/>
                  </a:lnTo>
                  <a:cubicBezTo>
                    <a:pt x="4835" y="351"/>
                    <a:pt x="4907" y="279"/>
                    <a:pt x="4907" y="182"/>
                  </a:cubicBezTo>
                  <a:lnTo>
                    <a:pt x="4907" y="170"/>
                  </a:lnTo>
                  <a:cubicBezTo>
                    <a:pt x="4907" y="73"/>
                    <a:pt x="4835" y="1"/>
                    <a:pt x="4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2"/>
            <p:cNvSpPr/>
            <p:nvPr/>
          </p:nvSpPr>
          <p:spPr>
            <a:xfrm>
              <a:off x="1530119" y="4180803"/>
              <a:ext cx="185093" cy="11820"/>
            </a:xfrm>
            <a:custGeom>
              <a:rect b="b" l="l" r="r" t="t"/>
              <a:pathLst>
                <a:path extrusionOk="0" h="352" w="5512">
                  <a:moveTo>
                    <a:pt x="169" y="1"/>
                  </a:moveTo>
                  <a:cubicBezTo>
                    <a:pt x="73" y="1"/>
                    <a:pt x="0" y="85"/>
                    <a:pt x="0" y="182"/>
                  </a:cubicBezTo>
                  <a:cubicBezTo>
                    <a:pt x="0" y="279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79"/>
                    <a:pt x="5512" y="182"/>
                  </a:cubicBezTo>
                  <a:cubicBezTo>
                    <a:pt x="5512" y="85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2"/>
            <p:cNvSpPr/>
            <p:nvPr/>
          </p:nvSpPr>
          <p:spPr>
            <a:xfrm>
              <a:off x="1530119" y="4204344"/>
              <a:ext cx="149800" cy="12223"/>
            </a:xfrm>
            <a:custGeom>
              <a:rect b="b" l="l" r="r" t="t"/>
              <a:pathLst>
                <a:path extrusionOk="0" h="364" w="4461">
                  <a:moveTo>
                    <a:pt x="157" y="1"/>
                  </a:moveTo>
                  <a:cubicBezTo>
                    <a:pt x="73" y="1"/>
                    <a:pt x="0" y="73"/>
                    <a:pt x="0" y="158"/>
                  </a:cubicBezTo>
                  <a:lnTo>
                    <a:pt x="0" y="194"/>
                  </a:lnTo>
                  <a:cubicBezTo>
                    <a:pt x="0" y="291"/>
                    <a:pt x="73" y="364"/>
                    <a:pt x="157" y="364"/>
                  </a:cubicBezTo>
                  <a:lnTo>
                    <a:pt x="4291" y="364"/>
                  </a:lnTo>
                  <a:cubicBezTo>
                    <a:pt x="4388" y="364"/>
                    <a:pt x="4460" y="291"/>
                    <a:pt x="4460" y="194"/>
                  </a:cubicBezTo>
                  <a:lnTo>
                    <a:pt x="4460" y="158"/>
                  </a:lnTo>
                  <a:cubicBezTo>
                    <a:pt x="4460" y="73"/>
                    <a:pt x="4388" y="1"/>
                    <a:pt x="4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1530119" y="4228320"/>
              <a:ext cx="185093" cy="11787"/>
            </a:xfrm>
            <a:custGeom>
              <a:rect b="b" l="l" r="r" t="t"/>
              <a:pathLst>
                <a:path extrusionOk="0" h="351" w="5512">
                  <a:moveTo>
                    <a:pt x="169" y="0"/>
                  </a:moveTo>
                  <a:cubicBezTo>
                    <a:pt x="73" y="0"/>
                    <a:pt x="0" y="73"/>
                    <a:pt x="0" y="169"/>
                  </a:cubicBezTo>
                  <a:cubicBezTo>
                    <a:pt x="0" y="266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66"/>
                    <a:pt x="5512" y="169"/>
                  </a:cubicBezTo>
                  <a:cubicBezTo>
                    <a:pt x="5512" y="73"/>
                    <a:pt x="5439" y="0"/>
                    <a:pt x="5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2"/>
            <p:cNvSpPr/>
            <p:nvPr/>
          </p:nvSpPr>
          <p:spPr>
            <a:xfrm>
              <a:off x="982143" y="4567623"/>
              <a:ext cx="225322" cy="25219"/>
            </a:xfrm>
            <a:custGeom>
              <a:rect b="b" l="l" r="r" t="t"/>
              <a:pathLst>
                <a:path extrusionOk="0" h="751" w="6710">
                  <a:moveTo>
                    <a:pt x="3361" y="1"/>
                  </a:moveTo>
                  <a:cubicBezTo>
                    <a:pt x="1512" y="1"/>
                    <a:pt x="1" y="158"/>
                    <a:pt x="1" y="375"/>
                  </a:cubicBezTo>
                  <a:cubicBezTo>
                    <a:pt x="1" y="581"/>
                    <a:pt x="1512" y="750"/>
                    <a:pt x="3361" y="750"/>
                  </a:cubicBezTo>
                  <a:cubicBezTo>
                    <a:pt x="5210" y="750"/>
                    <a:pt x="6709" y="581"/>
                    <a:pt x="6709" y="375"/>
                  </a:cubicBezTo>
                  <a:cubicBezTo>
                    <a:pt x="6709" y="170"/>
                    <a:pt x="5210" y="1"/>
                    <a:pt x="3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2"/>
            <p:cNvSpPr/>
            <p:nvPr/>
          </p:nvSpPr>
          <p:spPr>
            <a:xfrm>
              <a:off x="1021534" y="4134965"/>
              <a:ext cx="68201" cy="410482"/>
            </a:xfrm>
            <a:custGeom>
              <a:rect b="b" l="l" r="r" t="t"/>
              <a:pathLst>
                <a:path extrusionOk="0" h="12224" w="2031">
                  <a:moveTo>
                    <a:pt x="242" y="0"/>
                  </a:moveTo>
                  <a:cubicBezTo>
                    <a:pt x="25" y="592"/>
                    <a:pt x="0" y="1245"/>
                    <a:pt x="170" y="1849"/>
                  </a:cubicBezTo>
                  <a:cubicBezTo>
                    <a:pt x="315" y="2321"/>
                    <a:pt x="158" y="2647"/>
                    <a:pt x="242" y="2865"/>
                  </a:cubicBezTo>
                  <a:cubicBezTo>
                    <a:pt x="315" y="3094"/>
                    <a:pt x="859" y="6007"/>
                    <a:pt x="822" y="6225"/>
                  </a:cubicBezTo>
                  <a:cubicBezTo>
                    <a:pt x="798" y="6442"/>
                    <a:pt x="556" y="7047"/>
                    <a:pt x="472" y="7675"/>
                  </a:cubicBezTo>
                  <a:cubicBezTo>
                    <a:pt x="375" y="8449"/>
                    <a:pt x="460" y="10927"/>
                    <a:pt x="375" y="11579"/>
                  </a:cubicBezTo>
                  <a:cubicBezTo>
                    <a:pt x="325" y="12035"/>
                    <a:pt x="599" y="12223"/>
                    <a:pt x="784" y="12223"/>
                  </a:cubicBezTo>
                  <a:cubicBezTo>
                    <a:pt x="869" y="12223"/>
                    <a:pt x="936" y="12183"/>
                    <a:pt x="943" y="12111"/>
                  </a:cubicBezTo>
                  <a:cubicBezTo>
                    <a:pt x="1185" y="10213"/>
                    <a:pt x="1862" y="7228"/>
                    <a:pt x="1946" y="6273"/>
                  </a:cubicBezTo>
                  <a:cubicBezTo>
                    <a:pt x="2031" y="5318"/>
                    <a:pt x="1946" y="3590"/>
                    <a:pt x="1838" y="1281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2"/>
            <p:cNvSpPr/>
            <p:nvPr/>
          </p:nvSpPr>
          <p:spPr>
            <a:xfrm>
              <a:off x="1063342" y="4240880"/>
              <a:ext cx="25588" cy="140465"/>
            </a:xfrm>
            <a:custGeom>
              <a:rect b="b" l="l" r="r" t="t"/>
              <a:pathLst>
                <a:path extrusionOk="0" h="4183" w="762">
                  <a:moveTo>
                    <a:pt x="641" y="1"/>
                  </a:moveTo>
                  <a:lnTo>
                    <a:pt x="0" y="1584"/>
                  </a:lnTo>
                  <a:cubicBezTo>
                    <a:pt x="303" y="2080"/>
                    <a:pt x="484" y="2636"/>
                    <a:pt x="520" y="3204"/>
                  </a:cubicBezTo>
                  <a:cubicBezTo>
                    <a:pt x="532" y="3506"/>
                    <a:pt x="520" y="3808"/>
                    <a:pt x="532" y="4110"/>
                  </a:cubicBezTo>
                  <a:cubicBezTo>
                    <a:pt x="532" y="4134"/>
                    <a:pt x="532" y="4159"/>
                    <a:pt x="544" y="4183"/>
                  </a:cubicBezTo>
                  <a:cubicBezTo>
                    <a:pt x="617" y="3723"/>
                    <a:pt x="677" y="3361"/>
                    <a:pt x="701" y="3119"/>
                  </a:cubicBezTo>
                  <a:cubicBezTo>
                    <a:pt x="762" y="2454"/>
                    <a:pt x="738" y="1379"/>
                    <a:pt x="677" y="1"/>
                  </a:cubicBezTo>
                  <a:close/>
                </a:path>
              </a:pathLst>
            </a:custGeom>
            <a:solidFill>
              <a:srgbClr val="FCCB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2"/>
            <p:cNvSpPr/>
            <p:nvPr/>
          </p:nvSpPr>
          <p:spPr>
            <a:xfrm>
              <a:off x="1024388" y="4516882"/>
              <a:ext cx="58866" cy="62358"/>
            </a:xfrm>
            <a:custGeom>
              <a:rect b="b" l="l" r="r" t="t"/>
              <a:pathLst>
                <a:path extrusionOk="0" h="1857" w="1753">
                  <a:moveTo>
                    <a:pt x="302" y="1"/>
                  </a:moveTo>
                  <a:cubicBezTo>
                    <a:pt x="302" y="1"/>
                    <a:pt x="266" y="641"/>
                    <a:pt x="193" y="786"/>
                  </a:cubicBezTo>
                  <a:cubicBezTo>
                    <a:pt x="97" y="931"/>
                    <a:pt x="36" y="1101"/>
                    <a:pt x="12" y="1282"/>
                  </a:cubicBezTo>
                  <a:cubicBezTo>
                    <a:pt x="0" y="1403"/>
                    <a:pt x="73" y="1512"/>
                    <a:pt x="193" y="1560"/>
                  </a:cubicBezTo>
                  <a:cubicBezTo>
                    <a:pt x="238" y="1584"/>
                    <a:pt x="275" y="1592"/>
                    <a:pt x="308" y="1592"/>
                  </a:cubicBezTo>
                  <a:cubicBezTo>
                    <a:pt x="372" y="1592"/>
                    <a:pt x="415" y="1560"/>
                    <a:pt x="447" y="1560"/>
                  </a:cubicBezTo>
                  <a:cubicBezTo>
                    <a:pt x="713" y="1596"/>
                    <a:pt x="774" y="1790"/>
                    <a:pt x="1221" y="1850"/>
                  </a:cubicBezTo>
                  <a:cubicBezTo>
                    <a:pt x="1249" y="1854"/>
                    <a:pt x="1278" y="1856"/>
                    <a:pt x="1306" y="1856"/>
                  </a:cubicBezTo>
                  <a:cubicBezTo>
                    <a:pt x="1447" y="1856"/>
                    <a:pt x="1584" y="1808"/>
                    <a:pt x="1704" y="1717"/>
                  </a:cubicBezTo>
                  <a:cubicBezTo>
                    <a:pt x="1741" y="1681"/>
                    <a:pt x="1753" y="1620"/>
                    <a:pt x="1716" y="1584"/>
                  </a:cubicBezTo>
                  <a:cubicBezTo>
                    <a:pt x="1692" y="1536"/>
                    <a:pt x="1342" y="1427"/>
                    <a:pt x="1197" y="1342"/>
                  </a:cubicBezTo>
                  <a:cubicBezTo>
                    <a:pt x="1052" y="1222"/>
                    <a:pt x="943" y="1077"/>
                    <a:pt x="858" y="907"/>
                  </a:cubicBezTo>
                  <a:cubicBezTo>
                    <a:pt x="822" y="823"/>
                    <a:pt x="943" y="134"/>
                    <a:pt x="943" y="134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1022340" y="4546937"/>
              <a:ext cx="61720" cy="34957"/>
            </a:xfrm>
            <a:custGeom>
              <a:rect b="b" l="l" r="r" t="t"/>
              <a:pathLst>
                <a:path extrusionOk="0" h="1041" w="1838">
                  <a:moveTo>
                    <a:pt x="194" y="0"/>
                  </a:moveTo>
                  <a:cubicBezTo>
                    <a:pt x="121" y="109"/>
                    <a:pt x="73" y="218"/>
                    <a:pt x="37" y="327"/>
                  </a:cubicBezTo>
                  <a:cubicBezTo>
                    <a:pt x="1" y="411"/>
                    <a:pt x="1" y="496"/>
                    <a:pt x="1" y="580"/>
                  </a:cubicBezTo>
                  <a:cubicBezTo>
                    <a:pt x="37" y="653"/>
                    <a:pt x="37" y="725"/>
                    <a:pt x="37" y="810"/>
                  </a:cubicBezTo>
                  <a:cubicBezTo>
                    <a:pt x="85" y="834"/>
                    <a:pt x="146" y="858"/>
                    <a:pt x="206" y="870"/>
                  </a:cubicBezTo>
                  <a:lnTo>
                    <a:pt x="387" y="870"/>
                  </a:lnTo>
                  <a:lnTo>
                    <a:pt x="399" y="713"/>
                  </a:lnTo>
                  <a:cubicBezTo>
                    <a:pt x="460" y="713"/>
                    <a:pt x="508" y="713"/>
                    <a:pt x="557" y="725"/>
                  </a:cubicBezTo>
                  <a:cubicBezTo>
                    <a:pt x="629" y="750"/>
                    <a:pt x="714" y="786"/>
                    <a:pt x="786" y="822"/>
                  </a:cubicBezTo>
                  <a:cubicBezTo>
                    <a:pt x="810" y="858"/>
                    <a:pt x="847" y="931"/>
                    <a:pt x="883" y="955"/>
                  </a:cubicBezTo>
                  <a:cubicBezTo>
                    <a:pt x="1004" y="1003"/>
                    <a:pt x="1125" y="1040"/>
                    <a:pt x="1258" y="1040"/>
                  </a:cubicBezTo>
                  <a:cubicBezTo>
                    <a:pt x="1276" y="1040"/>
                    <a:pt x="1293" y="1041"/>
                    <a:pt x="1310" y="1041"/>
                  </a:cubicBezTo>
                  <a:cubicBezTo>
                    <a:pt x="1591" y="1041"/>
                    <a:pt x="1745" y="950"/>
                    <a:pt x="1802" y="858"/>
                  </a:cubicBezTo>
                  <a:cubicBezTo>
                    <a:pt x="1826" y="798"/>
                    <a:pt x="1838" y="713"/>
                    <a:pt x="1802" y="701"/>
                  </a:cubicBezTo>
                  <a:cubicBezTo>
                    <a:pt x="1705" y="629"/>
                    <a:pt x="1608" y="580"/>
                    <a:pt x="1511" y="532"/>
                  </a:cubicBezTo>
                  <a:cubicBezTo>
                    <a:pt x="1446" y="504"/>
                    <a:pt x="1344" y="476"/>
                    <a:pt x="1324" y="476"/>
                  </a:cubicBezTo>
                  <a:cubicBezTo>
                    <a:pt x="1318" y="476"/>
                    <a:pt x="1319" y="478"/>
                    <a:pt x="1330" y="484"/>
                  </a:cubicBezTo>
                  <a:cubicBezTo>
                    <a:pt x="1376" y="507"/>
                    <a:pt x="1302" y="605"/>
                    <a:pt x="1223" y="605"/>
                  </a:cubicBezTo>
                  <a:cubicBezTo>
                    <a:pt x="1218" y="605"/>
                    <a:pt x="1214" y="605"/>
                    <a:pt x="1209" y="605"/>
                  </a:cubicBezTo>
                  <a:cubicBezTo>
                    <a:pt x="919" y="605"/>
                    <a:pt x="714" y="411"/>
                    <a:pt x="544" y="375"/>
                  </a:cubicBezTo>
                  <a:cubicBezTo>
                    <a:pt x="375" y="314"/>
                    <a:pt x="242" y="182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2"/>
            <p:cNvSpPr/>
            <p:nvPr/>
          </p:nvSpPr>
          <p:spPr>
            <a:xfrm>
              <a:off x="1027209" y="4126033"/>
              <a:ext cx="134790" cy="456251"/>
            </a:xfrm>
            <a:custGeom>
              <a:rect b="b" l="l" r="r" t="t"/>
              <a:pathLst>
                <a:path extrusionOk="0" h="13587" w="4014">
                  <a:moveTo>
                    <a:pt x="545" y="0"/>
                  </a:moveTo>
                  <a:cubicBezTo>
                    <a:pt x="545" y="0"/>
                    <a:pt x="1" y="1028"/>
                    <a:pt x="206" y="2007"/>
                  </a:cubicBezTo>
                  <a:cubicBezTo>
                    <a:pt x="315" y="2575"/>
                    <a:pt x="786" y="2659"/>
                    <a:pt x="871" y="2889"/>
                  </a:cubicBezTo>
                  <a:cubicBezTo>
                    <a:pt x="955" y="3106"/>
                    <a:pt x="2188" y="6660"/>
                    <a:pt x="2188" y="6660"/>
                  </a:cubicBezTo>
                  <a:cubicBezTo>
                    <a:pt x="2043" y="7192"/>
                    <a:pt x="1959" y="7736"/>
                    <a:pt x="1959" y="8280"/>
                  </a:cubicBezTo>
                  <a:cubicBezTo>
                    <a:pt x="1959" y="9005"/>
                    <a:pt x="2297" y="11180"/>
                    <a:pt x="2370" y="12002"/>
                  </a:cubicBezTo>
                  <a:cubicBezTo>
                    <a:pt x="2382" y="12172"/>
                    <a:pt x="2406" y="12558"/>
                    <a:pt x="2370" y="12679"/>
                  </a:cubicBezTo>
                  <a:cubicBezTo>
                    <a:pt x="2309" y="12836"/>
                    <a:pt x="2164" y="13018"/>
                    <a:pt x="2176" y="13199"/>
                  </a:cubicBezTo>
                  <a:cubicBezTo>
                    <a:pt x="2188" y="13332"/>
                    <a:pt x="2273" y="13429"/>
                    <a:pt x="2406" y="13465"/>
                  </a:cubicBezTo>
                  <a:cubicBezTo>
                    <a:pt x="2429" y="13471"/>
                    <a:pt x="2451" y="13474"/>
                    <a:pt x="2472" y="13474"/>
                  </a:cubicBezTo>
                  <a:cubicBezTo>
                    <a:pt x="2568" y="13474"/>
                    <a:pt x="2632" y="13417"/>
                    <a:pt x="2672" y="13417"/>
                  </a:cubicBezTo>
                  <a:cubicBezTo>
                    <a:pt x="2680" y="13416"/>
                    <a:pt x="2688" y="13416"/>
                    <a:pt x="2696" y="13416"/>
                  </a:cubicBezTo>
                  <a:cubicBezTo>
                    <a:pt x="2935" y="13416"/>
                    <a:pt x="3031" y="13586"/>
                    <a:pt x="3463" y="13586"/>
                  </a:cubicBezTo>
                  <a:cubicBezTo>
                    <a:pt x="3477" y="13586"/>
                    <a:pt x="3491" y="13586"/>
                    <a:pt x="3506" y="13586"/>
                  </a:cubicBezTo>
                  <a:cubicBezTo>
                    <a:pt x="3675" y="13586"/>
                    <a:pt x="3844" y="13513"/>
                    <a:pt x="3977" y="13380"/>
                  </a:cubicBezTo>
                  <a:cubicBezTo>
                    <a:pt x="4013" y="13344"/>
                    <a:pt x="4013" y="13284"/>
                    <a:pt x="3965" y="13247"/>
                  </a:cubicBezTo>
                  <a:cubicBezTo>
                    <a:pt x="3941" y="13211"/>
                    <a:pt x="3566" y="13151"/>
                    <a:pt x="3397" y="13090"/>
                  </a:cubicBezTo>
                  <a:cubicBezTo>
                    <a:pt x="3240" y="13006"/>
                    <a:pt x="3095" y="12873"/>
                    <a:pt x="2998" y="12716"/>
                  </a:cubicBezTo>
                  <a:cubicBezTo>
                    <a:pt x="2962" y="12462"/>
                    <a:pt x="2962" y="12208"/>
                    <a:pt x="2974" y="11954"/>
                  </a:cubicBezTo>
                  <a:cubicBezTo>
                    <a:pt x="2986" y="10600"/>
                    <a:pt x="3204" y="7289"/>
                    <a:pt x="3228" y="6503"/>
                  </a:cubicBezTo>
                  <a:cubicBezTo>
                    <a:pt x="3288" y="5113"/>
                    <a:pt x="3083" y="3699"/>
                    <a:pt x="2539" y="1487"/>
                  </a:cubicBezTo>
                  <a:lnTo>
                    <a:pt x="545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2"/>
            <p:cNvSpPr/>
            <p:nvPr/>
          </p:nvSpPr>
          <p:spPr>
            <a:xfrm>
              <a:off x="1097830" y="4556273"/>
              <a:ext cx="64977" cy="29248"/>
            </a:xfrm>
            <a:custGeom>
              <a:rect b="b" l="l" r="r" t="t"/>
              <a:pathLst>
                <a:path extrusionOk="0" h="871" w="1935">
                  <a:moveTo>
                    <a:pt x="194" y="0"/>
                  </a:moveTo>
                  <a:cubicBezTo>
                    <a:pt x="122" y="97"/>
                    <a:pt x="61" y="218"/>
                    <a:pt x="25" y="351"/>
                  </a:cubicBezTo>
                  <a:cubicBezTo>
                    <a:pt x="1" y="423"/>
                    <a:pt x="1" y="508"/>
                    <a:pt x="25" y="592"/>
                  </a:cubicBezTo>
                  <a:cubicBezTo>
                    <a:pt x="61" y="665"/>
                    <a:pt x="85" y="738"/>
                    <a:pt x="85" y="822"/>
                  </a:cubicBezTo>
                  <a:cubicBezTo>
                    <a:pt x="146" y="846"/>
                    <a:pt x="206" y="846"/>
                    <a:pt x="267" y="846"/>
                  </a:cubicBezTo>
                  <a:cubicBezTo>
                    <a:pt x="339" y="846"/>
                    <a:pt x="400" y="834"/>
                    <a:pt x="460" y="822"/>
                  </a:cubicBezTo>
                  <a:lnTo>
                    <a:pt x="460" y="665"/>
                  </a:lnTo>
                  <a:cubicBezTo>
                    <a:pt x="492" y="665"/>
                    <a:pt x="524" y="660"/>
                    <a:pt x="557" y="660"/>
                  </a:cubicBezTo>
                  <a:cubicBezTo>
                    <a:pt x="573" y="660"/>
                    <a:pt x="589" y="661"/>
                    <a:pt x="605" y="665"/>
                  </a:cubicBezTo>
                  <a:cubicBezTo>
                    <a:pt x="702" y="665"/>
                    <a:pt x="786" y="689"/>
                    <a:pt x="859" y="750"/>
                  </a:cubicBezTo>
                  <a:cubicBezTo>
                    <a:pt x="895" y="774"/>
                    <a:pt x="943" y="822"/>
                    <a:pt x="992" y="834"/>
                  </a:cubicBezTo>
                  <a:cubicBezTo>
                    <a:pt x="1070" y="858"/>
                    <a:pt x="1153" y="871"/>
                    <a:pt x="1238" y="871"/>
                  </a:cubicBezTo>
                  <a:cubicBezTo>
                    <a:pt x="1284" y="871"/>
                    <a:pt x="1332" y="867"/>
                    <a:pt x="1379" y="858"/>
                  </a:cubicBezTo>
                  <a:cubicBezTo>
                    <a:pt x="1693" y="822"/>
                    <a:pt x="1862" y="713"/>
                    <a:pt x="1910" y="605"/>
                  </a:cubicBezTo>
                  <a:cubicBezTo>
                    <a:pt x="1935" y="544"/>
                    <a:pt x="1935" y="447"/>
                    <a:pt x="1898" y="435"/>
                  </a:cubicBezTo>
                  <a:cubicBezTo>
                    <a:pt x="1790" y="399"/>
                    <a:pt x="1681" y="351"/>
                    <a:pt x="1584" y="327"/>
                  </a:cubicBezTo>
                  <a:cubicBezTo>
                    <a:pt x="1513" y="309"/>
                    <a:pt x="1410" y="298"/>
                    <a:pt x="1384" y="298"/>
                  </a:cubicBezTo>
                  <a:cubicBezTo>
                    <a:pt x="1374" y="298"/>
                    <a:pt x="1375" y="299"/>
                    <a:pt x="1391" y="302"/>
                  </a:cubicBezTo>
                  <a:cubicBezTo>
                    <a:pt x="1439" y="327"/>
                    <a:pt x="1367" y="435"/>
                    <a:pt x="1282" y="447"/>
                  </a:cubicBezTo>
                  <a:cubicBezTo>
                    <a:pt x="1259" y="449"/>
                    <a:pt x="1236" y="450"/>
                    <a:pt x="1213" y="450"/>
                  </a:cubicBezTo>
                  <a:cubicBezTo>
                    <a:pt x="943" y="450"/>
                    <a:pt x="724" y="326"/>
                    <a:pt x="557" y="314"/>
                  </a:cubicBezTo>
                  <a:cubicBezTo>
                    <a:pt x="387" y="290"/>
                    <a:pt x="255" y="157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2"/>
            <p:cNvSpPr/>
            <p:nvPr/>
          </p:nvSpPr>
          <p:spPr>
            <a:xfrm>
              <a:off x="1257978" y="3949967"/>
              <a:ext cx="34890" cy="34890"/>
            </a:xfrm>
            <a:custGeom>
              <a:rect b="b" l="l" r="r" t="t"/>
              <a:pathLst>
                <a:path extrusionOk="0" h="1039" w="1039">
                  <a:moveTo>
                    <a:pt x="1005" y="0"/>
                  </a:moveTo>
                  <a:cubicBezTo>
                    <a:pt x="981" y="0"/>
                    <a:pt x="945" y="24"/>
                    <a:pt x="913" y="82"/>
                  </a:cubicBezTo>
                  <a:cubicBezTo>
                    <a:pt x="816" y="239"/>
                    <a:pt x="647" y="336"/>
                    <a:pt x="477" y="372"/>
                  </a:cubicBezTo>
                  <a:cubicBezTo>
                    <a:pt x="465" y="336"/>
                    <a:pt x="502" y="324"/>
                    <a:pt x="538" y="263"/>
                  </a:cubicBezTo>
                  <a:cubicBezTo>
                    <a:pt x="562" y="191"/>
                    <a:pt x="550" y="142"/>
                    <a:pt x="514" y="130"/>
                  </a:cubicBezTo>
                  <a:cubicBezTo>
                    <a:pt x="511" y="130"/>
                    <a:pt x="509" y="129"/>
                    <a:pt x="506" y="129"/>
                  </a:cubicBezTo>
                  <a:cubicBezTo>
                    <a:pt x="471" y="129"/>
                    <a:pt x="428" y="204"/>
                    <a:pt x="417" y="215"/>
                  </a:cubicBezTo>
                  <a:lnTo>
                    <a:pt x="187" y="408"/>
                  </a:lnTo>
                  <a:cubicBezTo>
                    <a:pt x="127" y="457"/>
                    <a:pt x="66" y="541"/>
                    <a:pt x="42" y="626"/>
                  </a:cubicBezTo>
                  <a:cubicBezTo>
                    <a:pt x="42" y="637"/>
                    <a:pt x="0" y="785"/>
                    <a:pt x="54" y="785"/>
                  </a:cubicBezTo>
                  <a:cubicBezTo>
                    <a:pt x="57" y="785"/>
                    <a:pt x="62" y="785"/>
                    <a:pt x="66" y="783"/>
                  </a:cubicBezTo>
                  <a:lnTo>
                    <a:pt x="272" y="1037"/>
                  </a:lnTo>
                  <a:cubicBezTo>
                    <a:pt x="284" y="1038"/>
                    <a:pt x="296" y="1038"/>
                    <a:pt x="309" y="1038"/>
                  </a:cubicBezTo>
                  <a:cubicBezTo>
                    <a:pt x="488" y="1038"/>
                    <a:pt x="655" y="956"/>
                    <a:pt x="780" y="831"/>
                  </a:cubicBezTo>
                  <a:cubicBezTo>
                    <a:pt x="804" y="783"/>
                    <a:pt x="816" y="735"/>
                    <a:pt x="816" y="686"/>
                  </a:cubicBezTo>
                  <a:cubicBezTo>
                    <a:pt x="859" y="632"/>
                    <a:pt x="932" y="462"/>
                    <a:pt x="842" y="462"/>
                  </a:cubicBezTo>
                  <a:cubicBezTo>
                    <a:pt x="831" y="462"/>
                    <a:pt x="819" y="464"/>
                    <a:pt x="804" y="469"/>
                  </a:cubicBezTo>
                  <a:cubicBezTo>
                    <a:pt x="937" y="360"/>
                    <a:pt x="1009" y="203"/>
                    <a:pt x="1033" y="46"/>
                  </a:cubicBezTo>
                  <a:cubicBezTo>
                    <a:pt x="1039" y="18"/>
                    <a:pt x="1026" y="0"/>
                    <a:pt x="1005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2"/>
            <p:cNvSpPr/>
            <p:nvPr/>
          </p:nvSpPr>
          <p:spPr>
            <a:xfrm>
              <a:off x="1097427" y="3972198"/>
              <a:ext cx="170922" cy="65380"/>
            </a:xfrm>
            <a:custGeom>
              <a:rect b="b" l="l" r="r" t="t"/>
              <a:pathLst>
                <a:path extrusionOk="0" h="1947" w="5090">
                  <a:moveTo>
                    <a:pt x="4823" y="0"/>
                  </a:moveTo>
                  <a:cubicBezTo>
                    <a:pt x="4364" y="375"/>
                    <a:pt x="2696" y="858"/>
                    <a:pt x="2466" y="991"/>
                  </a:cubicBezTo>
                  <a:cubicBezTo>
                    <a:pt x="2422" y="1017"/>
                    <a:pt x="2177" y="1026"/>
                    <a:pt x="1856" y="1026"/>
                  </a:cubicBezTo>
                  <a:cubicBezTo>
                    <a:pt x="1124" y="1026"/>
                    <a:pt x="1" y="979"/>
                    <a:pt x="1" y="979"/>
                  </a:cubicBezTo>
                  <a:lnTo>
                    <a:pt x="1" y="979"/>
                  </a:lnTo>
                  <a:lnTo>
                    <a:pt x="267" y="1946"/>
                  </a:lnTo>
                  <a:cubicBezTo>
                    <a:pt x="1004" y="1934"/>
                    <a:pt x="2333" y="1813"/>
                    <a:pt x="2515" y="1777"/>
                  </a:cubicBezTo>
                  <a:cubicBezTo>
                    <a:pt x="3228" y="1632"/>
                    <a:pt x="5065" y="375"/>
                    <a:pt x="5065" y="375"/>
                  </a:cubicBezTo>
                  <a:cubicBezTo>
                    <a:pt x="5089" y="206"/>
                    <a:pt x="4980" y="49"/>
                    <a:pt x="4823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2"/>
            <p:cNvSpPr/>
            <p:nvPr/>
          </p:nvSpPr>
          <p:spPr>
            <a:xfrm>
              <a:off x="1009344" y="4006686"/>
              <a:ext cx="25622" cy="55239"/>
            </a:xfrm>
            <a:custGeom>
              <a:rect b="b" l="l" r="r" t="t"/>
              <a:pathLst>
                <a:path extrusionOk="0" h="1645" w="763">
                  <a:moveTo>
                    <a:pt x="424" y="1"/>
                  </a:moveTo>
                  <a:cubicBezTo>
                    <a:pt x="243" y="496"/>
                    <a:pt x="97" y="1004"/>
                    <a:pt x="1" y="1524"/>
                  </a:cubicBezTo>
                  <a:lnTo>
                    <a:pt x="762" y="1644"/>
                  </a:lnTo>
                  <a:lnTo>
                    <a:pt x="762" y="55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F9B2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2"/>
            <p:cNvSpPr/>
            <p:nvPr/>
          </p:nvSpPr>
          <p:spPr>
            <a:xfrm>
              <a:off x="931839" y="4028547"/>
              <a:ext cx="231769" cy="152755"/>
            </a:xfrm>
            <a:custGeom>
              <a:rect b="b" l="l" r="r" t="t"/>
              <a:pathLst>
                <a:path extrusionOk="0" h="4549" w="6902">
                  <a:moveTo>
                    <a:pt x="6224" y="0"/>
                  </a:moveTo>
                  <a:cubicBezTo>
                    <a:pt x="6216" y="0"/>
                    <a:pt x="6208" y="1"/>
                    <a:pt x="6201" y="2"/>
                  </a:cubicBezTo>
                  <a:lnTo>
                    <a:pt x="109" y="1030"/>
                  </a:lnTo>
                  <a:cubicBezTo>
                    <a:pt x="49" y="1042"/>
                    <a:pt x="0" y="1102"/>
                    <a:pt x="12" y="1175"/>
                  </a:cubicBezTo>
                  <a:lnTo>
                    <a:pt x="568" y="4450"/>
                  </a:lnTo>
                  <a:cubicBezTo>
                    <a:pt x="579" y="4504"/>
                    <a:pt x="629" y="4549"/>
                    <a:pt x="682" y="4549"/>
                  </a:cubicBezTo>
                  <a:cubicBezTo>
                    <a:pt x="689" y="4549"/>
                    <a:pt x="695" y="4548"/>
                    <a:pt x="701" y="4547"/>
                  </a:cubicBezTo>
                  <a:lnTo>
                    <a:pt x="6793" y="3520"/>
                  </a:lnTo>
                  <a:cubicBezTo>
                    <a:pt x="6866" y="3507"/>
                    <a:pt x="6902" y="3435"/>
                    <a:pt x="6890" y="3375"/>
                  </a:cubicBezTo>
                  <a:lnTo>
                    <a:pt x="6334" y="99"/>
                  </a:lnTo>
                  <a:cubicBezTo>
                    <a:pt x="6323" y="36"/>
                    <a:pt x="6276" y="0"/>
                    <a:pt x="6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2"/>
            <p:cNvSpPr/>
            <p:nvPr/>
          </p:nvSpPr>
          <p:spPr>
            <a:xfrm>
              <a:off x="939529" y="4036237"/>
              <a:ext cx="216792" cy="136570"/>
            </a:xfrm>
            <a:custGeom>
              <a:rect b="b" l="l" r="r" t="t"/>
              <a:pathLst>
                <a:path extrusionOk="0" h="4067" w="6456">
                  <a:moveTo>
                    <a:pt x="5862" y="1"/>
                  </a:moveTo>
                  <a:cubicBezTo>
                    <a:pt x="5854" y="1"/>
                    <a:pt x="5847" y="1"/>
                    <a:pt x="5839" y="3"/>
                  </a:cubicBezTo>
                  <a:lnTo>
                    <a:pt x="98" y="1006"/>
                  </a:lnTo>
                  <a:cubicBezTo>
                    <a:pt x="37" y="1006"/>
                    <a:pt x="1" y="1067"/>
                    <a:pt x="13" y="1127"/>
                  </a:cubicBezTo>
                  <a:lnTo>
                    <a:pt x="496" y="3980"/>
                  </a:lnTo>
                  <a:cubicBezTo>
                    <a:pt x="507" y="4032"/>
                    <a:pt x="545" y="4066"/>
                    <a:pt x="595" y="4066"/>
                  </a:cubicBezTo>
                  <a:cubicBezTo>
                    <a:pt x="602" y="4066"/>
                    <a:pt x="609" y="4066"/>
                    <a:pt x="617" y="4064"/>
                  </a:cubicBezTo>
                  <a:lnTo>
                    <a:pt x="6359" y="3061"/>
                  </a:lnTo>
                  <a:cubicBezTo>
                    <a:pt x="6419" y="3061"/>
                    <a:pt x="6455" y="3000"/>
                    <a:pt x="6455" y="2940"/>
                  </a:cubicBezTo>
                  <a:lnTo>
                    <a:pt x="5960" y="88"/>
                  </a:lnTo>
                  <a:cubicBezTo>
                    <a:pt x="5960" y="35"/>
                    <a:pt x="5914" y="1"/>
                    <a:pt x="58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2"/>
            <p:cNvSpPr/>
            <p:nvPr/>
          </p:nvSpPr>
          <p:spPr>
            <a:xfrm>
              <a:off x="948864" y="4075191"/>
              <a:ext cx="23976" cy="89424"/>
            </a:xfrm>
            <a:custGeom>
              <a:rect b="b" l="l" r="r" t="t"/>
              <a:pathLst>
                <a:path extrusionOk="0" h="2663" w="714">
                  <a:moveTo>
                    <a:pt x="201" y="1"/>
                  </a:moveTo>
                  <a:cubicBezTo>
                    <a:pt x="195" y="1"/>
                    <a:pt x="189" y="2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1" y="76"/>
                    <a:pt x="13" y="124"/>
                  </a:cubicBezTo>
                  <a:lnTo>
                    <a:pt x="436" y="2590"/>
                  </a:lnTo>
                  <a:cubicBezTo>
                    <a:pt x="436" y="2638"/>
                    <a:pt x="484" y="2662"/>
                    <a:pt x="533" y="2662"/>
                  </a:cubicBezTo>
                  <a:lnTo>
                    <a:pt x="629" y="2650"/>
                  </a:lnTo>
                  <a:cubicBezTo>
                    <a:pt x="678" y="2638"/>
                    <a:pt x="714" y="2590"/>
                    <a:pt x="702" y="2542"/>
                  </a:cubicBezTo>
                  <a:lnTo>
                    <a:pt x="291" y="76"/>
                  </a:lnTo>
                  <a:cubicBezTo>
                    <a:pt x="280" y="34"/>
                    <a:pt x="243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2"/>
            <p:cNvSpPr/>
            <p:nvPr/>
          </p:nvSpPr>
          <p:spPr>
            <a:xfrm>
              <a:off x="966326" y="4071631"/>
              <a:ext cx="23976" cy="89390"/>
            </a:xfrm>
            <a:custGeom>
              <a:rect b="b" l="l" r="r" t="t"/>
              <a:pathLst>
                <a:path extrusionOk="0" h="2662" w="714">
                  <a:moveTo>
                    <a:pt x="182" y="0"/>
                  </a:moveTo>
                  <a:lnTo>
                    <a:pt x="85" y="25"/>
                  </a:lnTo>
                  <a:cubicBezTo>
                    <a:pt x="37" y="25"/>
                    <a:pt x="1" y="73"/>
                    <a:pt x="13" y="133"/>
                  </a:cubicBezTo>
                  <a:lnTo>
                    <a:pt x="424" y="2587"/>
                  </a:lnTo>
                  <a:cubicBezTo>
                    <a:pt x="434" y="2629"/>
                    <a:pt x="472" y="2662"/>
                    <a:pt x="513" y="2662"/>
                  </a:cubicBezTo>
                  <a:cubicBezTo>
                    <a:pt x="520" y="2662"/>
                    <a:pt x="526" y="2661"/>
                    <a:pt x="532" y="2660"/>
                  </a:cubicBezTo>
                  <a:lnTo>
                    <a:pt x="629" y="2648"/>
                  </a:lnTo>
                  <a:cubicBezTo>
                    <a:pt x="677" y="2635"/>
                    <a:pt x="714" y="2587"/>
                    <a:pt x="702" y="2539"/>
                  </a:cubicBezTo>
                  <a:lnTo>
                    <a:pt x="291" y="85"/>
                  </a:lnTo>
                  <a:cubicBezTo>
                    <a:pt x="279" y="37"/>
                    <a:pt x="230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2"/>
            <p:cNvSpPr/>
            <p:nvPr/>
          </p:nvSpPr>
          <p:spPr>
            <a:xfrm>
              <a:off x="983789" y="4068710"/>
              <a:ext cx="23573" cy="89088"/>
            </a:xfrm>
            <a:custGeom>
              <a:rect b="b" l="l" r="r" t="t"/>
              <a:pathLst>
                <a:path extrusionOk="0" h="2653" w="702">
                  <a:moveTo>
                    <a:pt x="201" y="1"/>
                  </a:moveTo>
                  <a:cubicBezTo>
                    <a:pt x="194" y="1"/>
                    <a:pt x="188" y="1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0" y="63"/>
                    <a:pt x="0" y="124"/>
                  </a:cubicBezTo>
                  <a:lnTo>
                    <a:pt x="423" y="2577"/>
                  </a:lnTo>
                  <a:cubicBezTo>
                    <a:pt x="434" y="2619"/>
                    <a:pt x="472" y="2652"/>
                    <a:pt x="513" y="2652"/>
                  </a:cubicBezTo>
                  <a:cubicBezTo>
                    <a:pt x="519" y="2652"/>
                    <a:pt x="526" y="2652"/>
                    <a:pt x="532" y="2650"/>
                  </a:cubicBezTo>
                  <a:lnTo>
                    <a:pt x="629" y="2638"/>
                  </a:lnTo>
                  <a:cubicBezTo>
                    <a:pt x="677" y="2626"/>
                    <a:pt x="701" y="2577"/>
                    <a:pt x="701" y="2529"/>
                  </a:cubicBezTo>
                  <a:lnTo>
                    <a:pt x="278" y="75"/>
                  </a:lnTo>
                  <a:cubicBezTo>
                    <a:pt x="278" y="33"/>
                    <a:pt x="242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2"/>
            <p:cNvSpPr/>
            <p:nvPr/>
          </p:nvSpPr>
          <p:spPr>
            <a:xfrm>
              <a:off x="1001251" y="4065049"/>
              <a:ext cx="23976" cy="89491"/>
            </a:xfrm>
            <a:custGeom>
              <a:rect b="b" l="l" r="r" t="t"/>
              <a:pathLst>
                <a:path extrusionOk="0" h="2665" w="714">
                  <a:moveTo>
                    <a:pt x="200" y="1"/>
                  </a:moveTo>
                  <a:cubicBezTo>
                    <a:pt x="194" y="1"/>
                    <a:pt x="188" y="2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6"/>
                    <a:pt x="12" y="124"/>
                  </a:cubicBezTo>
                  <a:lnTo>
                    <a:pt x="423" y="2590"/>
                  </a:lnTo>
                  <a:cubicBezTo>
                    <a:pt x="423" y="2632"/>
                    <a:pt x="460" y="2665"/>
                    <a:pt x="501" y="2665"/>
                  </a:cubicBezTo>
                  <a:cubicBezTo>
                    <a:pt x="507" y="2665"/>
                    <a:pt x="513" y="2664"/>
                    <a:pt x="520" y="2662"/>
                  </a:cubicBezTo>
                  <a:lnTo>
                    <a:pt x="616" y="2650"/>
                  </a:lnTo>
                  <a:cubicBezTo>
                    <a:pt x="677" y="2638"/>
                    <a:pt x="713" y="2590"/>
                    <a:pt x="701" y="2541"/>
                  </a:cubicBezTo>
                  <a:lnTo>
                    <a:pt x="290" y="76"/>
                  </a:lnTo>
                  <a:cubicBezTo>
                    <a:pt x="280" y="34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2"/>
            <p:cNvSpPr/>
            <p:nvPr/>
          </p:nvSpPr>
          <p:spPr>
            <a:xfrm>
              <a:off x="1018276" y="4061826"/>
              <a:ext cx="23976" cy="89390"/>
            </a:xfrm>
            <a:custGeom>
              <a:rect b="b" l="l" r="r" t="t"/>
              <a:pathLst>
                <a:path extrusionOk="0" h="2662" w="714">
                  <a:moveTo>
                    <a:pt x="201" y="0"/>
                  </a:moveTo>
                  <a:cubicBezTo>
                    <a:pt x="195" y="0"/>
                    <a:pt x="188" y="1"/>
                    <a:pt x="182" y="2"/>
                  </a:cubicBezTo>
                  <a:lnTo>
                    <a:pt x="85" y="15"/>
                  </a:lnTo>
                  <a:cubicBezTo>
                    <a:pt x="37" y="27"/>
                    <a:pt x="1" y="75"/>
                    <a:pt x="13" y="123"/>
                  </a:cubicBezTo>
                  <a:lnTo>
                    <a:pt x="424" y="2589"/>
                  </a:lnTo>
                  <a:cubicBezTo>
                    <a:pt x="436" y="2637"/>
                    <a:pt x="484" y="2662"/>
                    <a:pt x="533" y="2662"/>
                  </a:cubicBezTo>
                  <a:lnTo>
                    <a:pt x="629" y="2637"/>
                  </a:lnTo>
                  <a:cubicBezTo>
                    <a:pt x="678" y="2637"/>
                    <a:pt x="714" y="2589"/>
                    <a:pt x="702" y="2541"/>
                  </a:cubicBezTo>
                  <a:lnTo>
                    <a:pt x="291" y="75"/>
                  </a:lnTo>
                  <a:cubicBezTo>
                    <a:pt x="280" y="33"/>
                    <a:pt x="242" y="0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2"/>
            <p:cNvSpPr/>
            <p:nvPr/>
          </p:nvSpPr>
          <p:spPr>
            <a:xfrm>
              <a:off x="1035739" y="4058568"/>
              <a:ext cx="23976" cy="89390"/>
            </a:xfrm>
            <a:custGeom>
              <a:rect b="b" l="l" r="r" t="t"/>
              <a:pathLst>
                <a:path extrusionOk="0" h="2662" w="714">
                  <a:moveTo>
                    <a:pt x="201" y="0"/>
                  </a:moveTo>
                  <a:cubicBezTo>
                    <a:pt x="194" y="0"/>
                    <a:pt x="188" y="1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0" y="63"/>
                    <a:pt x="13" y="124"/>
                  </a:cubicBezTo>
                  <a:lnTo>
                    <a:pt x="423" y="2577"/>
                  </a:lnTo>
                  <a:cubicBezTo>
                    <a:pt x="436" y="2626"/>
                    <a:pt x="484" y="2662"/>
                    <a:pt x="532" y="2662"/>
                  </a:cubicBezTo>
                  <a:lnTo>
                    <a:pt x="629" y="2638"/>
                  </a:lnTo>
                  <a:cubicBezTo>
                    <a:pt x="677" y="2638"/>
                    <a:pt x="714" y="2577"/>
                    <a:pt x="701" y="2529"/>
                  </a:cubicBezTo>
                  <a:lnTo>
                    <a:pt x="278" y="75"/>
                  </a:lnTo>
                  <a:cubicBezTo>
                    <a:pt x="278" y="33"/>
                    <a:pt x="242" y="0"/>
                    <a:pt x="201" y="0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2"/>
            <p:cNvSpPr/>
            <p:nvPr/>
          </p:nvSpPr>
          <p:spPr>
            <a:xfrm>
              <a:off x="1052798" y="4054908"/>
              <a:ext cx="23976" cy="89424"/>
            </a:xfrm>
            <a:custGeom>
              <a:rect b="b" l="l" r="r" t="t"/>
              <a:pathLst>
                <a:path extrusionOk="0" h="2663" w="714">
                  <a:moveTo>
                    <a:pt x="200" y="1"/>
                  </a:moveTo>
                  <a:cubicBezTo>
                    <a:pt x="194" y="1"/>
                    <a:pt x="188" y="1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5"/>
                    <a:pt x="12" y="124"/>
                  </a:cubicBezTo>
                  <a:lnTo>
                    <a:pt x="435" y="2590"/>
                  </a:lnTo>
                  <a:cubicBezTo>
                    <a:pt x="447" y="2638"/>
                    <a:pt x="484" y="2662"/>
                    <a:pt x="532" y="2662"/>
                  </a:cubicBezTo>
                  <a:lnTo>
                    <a:pt x="629" y="2650"/>
                  </a:lnTo>
                  <a:cubicBezTo>
                    <a:pt x="689" y="2638"/>
                    <a:pt x="713" y="2590"/>
                    <a:pt x="713" y="2541"/>
                  </a:cubicBezTo>
                  <a:lnTo>
                    <a:pt x="290" y="75"/>
                  </a:lnTo>
                  <a:cubicBezTo>
                    <a:pt x="280" y="33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2"/>
            <p:cNvSpPr/>
            <p:nvPr/>
          </p:nvSpPr>
          <p:spPr>
            <a:xfrm>
              <a:off x="1070226" y="4051751"/>
              <a:ext cx="23976" cy="89390"/>
            </a:xfrm>
            <a:custGeom>
              <a:rect b="b" l="l" r="r" t="t"/>
              <a:pathLst>
                <a:path extrusionOk="0" h="2662" w="714">
                  <a:moveTo>
                    <a:pt x="182" y="0"/>
                  </a:moveTo>
                  <a:lnTo>
                    <a:pt x="85" y="24"/>
                  </a:lnTo>
                  <a:cubicBezTo>
                    <a:pt x="37" y="24"/>
                    <a:pt x="1" y="73"/>
                    <a:pt x="13" y="121"/>
                  </a:cubicBezTo>
                  <a:lnTo>
                    <a:pt x="436" y="2587"/>
                  </a:lnTo>
                  <a:cubicBezTo>
                    <a:pt x="436" y="2629"/>
                    <a:pt x="472" y="2662"/>
                    <a:pt x="514" y="2662"/>
                  </a:cubicBezTo>
                  <a:cubicBezTo>
                    <a:pt x="520" y="2662"/>
                    <a:pt x="526" y="2661"/>
                    <a:pt x="533" y="2659"/>
                  </a:cubicBezTo>
                  <a:lnTo>
                    <a:pt x="629" y="2647"/>
                  </a:lnTo>
                  <a:cubicBezTo>
                    <a:pt x="678" y="2635"/>
                    <a:pt x="714" y="2587"/>
                    <a:pt x="702" y="2538"/>
                  </a:cubicBezTo>
                  <a:lnTo>
                    <a:pt x="291" y="85"/>
                  </a:lnTo>
                  <a:cubicBezTo>
                    <a:pt x="279" y="24"/>
                    <a:pt x="230" y="0"/>
                    <a:pt x="182" y="0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2"/>
            <p:cNvSpPr/>
            <p:nvPr/>
          </p:nvSpPr>
          <p:spPr>
            <a:xfrm>
              <a:off x="1087689" y="4048494"/>
              <a:ext cx="23976" cy="89390"/>
            </a:xfrm>
            <a:custGeom>
              <a:rect b="b" l="l" r="r" t="t"/>
              <a:pathLst>
                <a:path extrusionOk="0" h="2662" w="714">
                  <a:moveTo>
                    <a:pt x="182" y="1"/>
                  </a:moveTo>
                  <a:lnTo>
                    <a:pt x="85" y="25"/>
                  </a:lnTo>
                  <a:cubicBezTo>
                    <a:pt x="37" y="25"/>
                    <a:pt x="1" y="73"/>
                    <a:pt x="13" y="121"/>
                  </a:cubicBezTo>
                  <a:lnTo>
                    <a:pt x="424" y="2587"/>
                  </a:lnTo>
                  <a:cubicBezTo>
                    <a:pt x="434" y="2629"/>
                    <a:pt x="472" y="2662"/>
                    <a:pt x="513" y="2662"/>
                  </a:cubicBezTo>
                  <a:cubicBezTo>
                    <a:pt x="520" y="2662"/>
                    <a:pt x="526" y="2661"/>
                    <a:pt x="532" y="2660"/>
                  </a:cubicBezTo>
                  <a:lnTo>
                    <a:pt x="629" y="2648"/>
                  </a:lnTo>
                  <a:cubicBezTo>
                    <a:pt x="677" y="2635"/>
                    <a:pt x="714" y="2587"/>
                    <a:pt x="702" y="2539"/>
                  </a:cubicBezTo>
                  <a:lnTo>
                    <a:pt x="291" y="73"/>
                  </a:lnTo>
                  <a:cubicBezTo>
                    <a:pt x="279" y="25"/>
                    <a:pt x="230" y="1"/>
                    <a:pt x="182" y="1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2"/>
            <p:cNvSpPr/>
            <p:nvPr/>
          </p:nvSpPr>
          <p:spPr>
            <a:xfrm>
              <a:off x="1105151" y="4045169"/>
              <a:ext cx="23976" cy="89390"/>
            </a:xfrm>
            <a:custGeom>
              <a:rect b="b" l="l" r="r" t="t"/>
              <a:pathLst>
                <a:path extrusionOk="0" h="2662" w="714">
                  <a:moveTo>
                    <a:pt x="192" y="1"/>
                  </a:moveTo>
                  <a:cubicBezTo>
                    <a:pt x="185" y="1"/>
                    <a:pt x="177" y="1"/>
                    <a:pt x="169" y="3"/>
                  </a:cubicBezTo>
                  <a:lnTo>
                    <a:pt x="73" y="15"/>
                  </a:lnTo>
                  <a:cubicBezTo>
                    <a:pt x="24" y="27"/>
                    <a:pt x="0" y="75"/>
                    <a:pt x="0" y="124"/>
                  </a:cubicBezTo>
                  <a:lnTo>
                    <a:pt x="423" y="2589"/>
                  </a:lnTo>
                  <a:cubicBezTo>
                    <a:pt x="435" y="2638"/>
                    <a:pt x="484" y="2662"/>
                    <a:pt x="532" y="2662"/>
                  </a:cubicBezTo>
                  <a:lnTo>
                    <a:pt x="629" y="2650"/>
                  </a:lnTo>
                  <a:cubicBezTo>
                    <a:pt x="677" y="2638"/>
                    <a:pt x="713" y="2589"/>
                    <a:pt x="701" y="2541"/>
                  </a:cubicBezTo>
                  <a:lnTo>
                    <a:pt x="278" y="75"/>
                  </a:lnTo>
                  <a:cubicBezTo>
                    <a:pt x="268" y="33"/>
                    <a:pt x="239" y="1"/>
                    <a:pt x="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2"/>
            <p:cNvSpPr/>
            <p:nvPr/>
          </p:nvSpPr>
          <p:spPr>
            <a:xfrm>
              <a:off x="1122613" y="4041912"/>
              <a:ext cx="23976" cy="89424"/>
            </a:xfrm>
            <a:custGeom>
              <a:rect b="b" l="l" r="r" t="t"/>
              <a:pathLst>
                <a:path extrusionOk="0" h="2663" w="714">
                  <a:moveTo>
                    <a:pt x="200" y="1"/>
                  </a:moveTo>
                  <a:cubicBezTo>
                    <a:pt x="194" y="1"/>
                    <a:pt x="188" y="2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6"/>
                    <a:pt x="0" y="124"/>
                  </a:cubicBezTo>
                  <a:lnTo>
                    <a:pt x="423" y="2590"/>
                  </a:lnTo>
                  <a:cubicBezTo>
                    <a:pt x="435" y="2638"/>
                    <a:pt x="483" y="2662"/>
                    <a:pt x="532" y="2662"/>
                  </a:cubicBezTo>
                  <a:lnTo>
                    <a:pt x="629" y="2638"/>
                  </a:lnTo>
                  <a:cubicBezTo>
                    <a:pt x="677" y="2638"/>
                    <a:pt x="713" y="2590"/>
                    <a:pt x="701" y="2541"/>
                  </a:cubicBezTo>
                  <a:lnTo>
                    <a:pt x="278" y="76"/>
                  </a:lnTo>
                  <a:cubicBezTo>
                    <a:pt x="278" y="34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2"/>
            <p:cNvSpPr/>
            <p:nvPr/>
          </p:nvSpPr>
          <p:spPr>
            <a:xfrm>
              <a:off x="1015859" y="4123178"/>
              <a:ext cx="120989" cy="182977"/>
            </a:xfrm>
            <a:custGeom>
              <a:rect b="b" l="l" r="r" t="t"/>
              <a:pathLst>
                <a:path extrusionOk="0" h="5449" w="3603">
                  <a:moveTo>
                    <a:pt x="2792" y="1"/>
                  </a:moveTo>
                  <a:lnTo>
                    <a:pt x="750" y="73"/>
                  </a:lnTo>
                  <a:cubicBezTo>
                    <a:pt x="206" y="544"/>
                    <a:pt x="0" y="1330"/>
                    <a:pt x="109" y="2176"/>
                  </a:cubicBezTo>
                  <a:cubicBezTo>
                    <a:pt x="133" y="2394"/>
                    <a:pt x="363" y="3010"/>
                    <a:pt x="399" y="3228"/>
                  </a:cubicBezTo>
                  <a:cubicBezTo>
                    <a:pt x="472" y="3735"/>
                    <a:pt x="641" y="4473"/>
                    <a:pt x="629" y="5053"/>
                  </a:cubicBezTo>
                  <a:cubicBezTo>
                    <a:pt x="1007" y="5326"/>
                    <a:pt x="1585" y="5449"/>
                    <a:pt x="2150" y="5449"/>
                  </a:cubicBezTo>
                  <a:cubicBezTo>
                    <a:pt x="2687" y="5449"/>
                    <a:pt x="3212" y="5338"/>
                    <a:pt x="3542" y="5137"/>
                  </a:cubicBezTo>
                  <a:cubicBezTo>
                    <a:pt x="3602" y="4412"/>
                    <a:pt x="3602" y="3663"/>
                    <a:pt x="3542" y="2926"/>
                  </a:cubicBezTo>
                  <a:cubicBezTo>
                    <a:pt x="3457" y="1475"/>
                    <a:pt x="2804" y="121"/>
                    <a:pt x="2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2"/>
            <p:cNvSpPr/>
            <p:nvPr/>
          </p:nvSpPr>
          <p:spPr>
            <a:xfrm>
              <a:off x="1019485" y="3962862"/>
              <a:ext cx="100706" cy="175053"/>
            </a:xfrm>
            <a:custGeom>
              <a:rect b="b" l="l" r="r" t="t"/>
              <a:pathLst>
                <a:path extrusionOk="0" h="5213" w="2999">
                  <a:moveTo>
                    <a:pt x="1766" y="0"/>
                  </a:moveTo>
                  <a:lnTo>
                    <a:pt x="110" y="484"/>
                  </a:lnTo>
                  <a:cubicBezTo>
                    <a:pt x="1" y="1281"/>
                    <a:pt x="25" y="2103"/>
                    <a:pt x="194" y="2901"/>
                  </a:cubicBezTo>
                  <a:cubicBezTo>
                    <a:pt x="267" y="3493"/>
                    <a:pt x="291" y="4086"/>
                    <a:pt x="267" y="4690"/>
                  </a:cubicBezTo>
                  <a:cubicBezTo>
                    <a:pt x="255" y="4883"/>
                    <a:pt x="170" y="4932"/>
                    <a:pt x="170" y="5028"/>
                  </a:cubicBezTo>
                  <a:cubicBezTo>
                    <a:pt x="170" y="5143"/>
                    <a:pt x="306" y="5212"/>
                    <a:pt x="483" y="5212"/>
                  </a:cubicBezTo>
                  <a:cubicBezTo>
                    <a:pt x="530" y="5212"/>
                    <a:pt x="579" y="5208"/>
                    <a:pt x="629" y="5198"/>
                  </a:cubicBezTo>
                  <a:cubicBezTo>
                    <a:pt x="714" y="5181"/>
                    <a:pt x="866" y="5179"/>
                    <a:pt x="1051" y="5179"/>
                  </a:cubicBezTo>
                  <a:cubicBezTo>
                    <a:pt x="1143" y="5179"/>
                    <a:pt x="1244" y="5179"/>
                    <a:pt x="1349" y="5179"/>
                  </a:cubicBezTo>
                  <a:cubicBezTo>
                    <a:pt x="1663" y="5179"/>
                    <a:pt x="2013" y="5173"/>
                    <a:pt x="2285" y="5125"/>
                  </a:cubicBezTo>
                  <a:cubicBezTo>
                    <a:pt x="2430" y="5101"/>
                    <a:pt x="2575" y="5053"/>
                    <a:pt x="2684" y="4968"/>
                  </a:cubicBezTo>
                  <a:cubicBezTo>
                    <a:pt x="2720" y="4944"/>
                    <a:pt x="2745" y="4895"/>
                    <a:pt x="2745" y="4859"/>
                  </a:cubicBezTo>
                  <a:cubicBezTo>
                    <a:pt x="2745" y="4762"/>
                    <a:pt x="2733" y="4654"/>
                    <a:pt x="2708" y="4569"/>
                  </a:cubicBezTo>
                  <a:cubicBezTo>
                    <a:pt x="2672" y="4194"/>
                    <a:pt x="2660" y="3832"/>
                    <a:pt x="2672" y="3457"/>
                  </a:cubicBezTo>
                  <a:cubicBezTo>
                    <a:pt x="2708" y="3119"/>
                    <a:pt x="2793" y="2780"/>
                    <a:pt x="2926" y="2454"/>
                  </a:cubicBezTo>
                  <a:cubicBezTo>
                    <a:pt x="2998" y="2285"/>
                    <a:pt x="2998" y="2103"/>
                    <a:pt x="2926" y="1934"/>
                  </a:cubicBezTo>
                  <a:cubicBezTo>
                    <a:pt x="2878" y="1801"/>
                    <a:pt x="2817" y="1668"/>
                    <a:pt x="2733" y="1547"/>
                  </a:cubicBezTo>
                  <a:cubicBezTo>
                    <a:pt x="2588" y="955"/>
                    <a:pt x="2056" y="460"/>
                    <a:pt x="1971" y="435"/>
                  </a:cubicBezTo>
                  <a:cubicBezTo>
                    <a:pt x="1838" y="423"/>
                    <a:pt x="1899" y="24"/>
                    <a:pt x="17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2"/>
            <p:cNvSpPr/>
            <p:nvPr/>
          </p:nvSpPr>
          <p:spPr>
            <a:xfrm>
              <a:off x="1103942" y="4028211"/>
              <a:ext cx="16656" cy="101479"/>
            </a:xfrm>
            <a:custGeom>
              <a:rect b="b" l="l" r="r" t="t"/>
              <a:pathLst>
                <a:path extrusionOk="0" h="3022" w="496">
                  <a:moveTo>
                    <a:pt x="423" y="0"/>
                  </a:moveTo>
                  <a:cubicBezTo>
                    <a:pt x="363" y="97"/>
                    <a:pt x="278" y="218"/>
                    <a:pt x="278" y="218"/>
                  </a:cubicBezTo>
                  <a:cubicBezTo>
                    <a:pt x="278" y="218"/>
                    <a:pt x="230" y="399"/>
                    <a:pt x="121" y="774"/>
                  </a:cubicBezTo>
                  <a:cubicBezTo>
                    <a:pt x="24" y="1197"/>
                    <a:pt x="0" y="1632"/>
                    <a:pt x="48" y="2055"/>
                  </a:cubicBezTo>
                  <a:cubicBezTo>
                    <a:pt x="97" y="2369"/>
                    <a:pt x="218" y="2913"/>
                    <a:pt x="169" y="3022"/>
                  </a:cubicBezTo>
                  <a:cubicBezTo>
                    <a:pt x="205" y="2998"/>
                    <a:pt x="230" y="2949"/>
                    <a:pt x="230" y="2913"/>
                  </a:cubicBezTo>
                  <a:cubicBezTo>
                    <a:pt x="230" y="2816"/>
                    <a:pt x="218" y="2708"/>
                    <a:pt x="193" y="2623"/>
                  </a:cubicBezTo>
                  <a:cubicBezTo>
                    <a:pt x="157" y="2248"/>
                    <a:pt x="145" y="1886"/>
                    <a:pt x="157" y="1511"/>
                  </a:cubicBezTo>
                  <a:cubicBezTo>
                    <a:pt x="205" y="1173"/>
                    <a:pt x="290" y="834"/>
                    <a:pt x="423" y="520"/>
                  </a:cubicBezTo>
                  <a:cubicBezTo>
                    <a:pt x="496" y="351"/>
                    <a:pt x="496" y="169"/>
                    <a:pt x="423" y="0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1069017" y="3990567"/>
              <a:ext cx="85663" cy="67697"/>
            </a:xfrm>
            <a:custGeom>
              <a:rect b="b" l="l" r="r" t="t"/>
              <a:pathLst>
                <a:path extrusionOk="0" h="2016" w="2551">
                  <a:moveTo>
                    <a:pt x="1140" y="0"/>
                  </a:moveTo>
                  <a:cubicBezTo>
                    <a:pt x="1099" y="0"/>
                    <a:pt x="1057" y="3"/>
                    <a:pt x="1016" y="9"/>
                  </a:cubicBezTo>
                  <a:lnTo>
                    <a:pt x="1" y="2016"/>
                  </a:lnTo>
                  <a:cubicBezTo>
                    <a:pt x="1" y="2016"/>
                    <a:pt x="907" y="1568"/>
                    <a:pt x="1584" y="1496"/>
                  </a:cubicBezTo>
                  <a:cubicBezTo>
                    <a:pt x="1785" y="1464"/>
                    <a:pt x="1981" y="1448"/>
                    <a:pt x="2176" y="1448"/>
                  </a:cubicBezTo>
                  <a:cubicBezTo>
                    <a:pt x="2273" y="1448"/>
                    <a:pt x="2370" y="1452"/>
                    <a:pt x="2466" y="1460"/>
                  </a:cubicBezTo>
                  <a:cubicBezTo>
                    <a:pt x="2551" y="1157"/>
                    <a:pt x="2503" y="396"/>
                    <a:pt x="2503" y="396"/>
                  </a:cubicBezTo>
                  <a:cubicBezTo>
                    <a:pt x="2503" y="396"/>
                    <a:pt x="1838" y="287"/>
                    <a:pt x="1511" y="94"/>
                  </a:cubicBezTo>
                  <a:cubicBezTo>
                    <a:pt x="1402" y="30"/>
                    <a:pt x="1271" y="0"/>
                    <a:pt x="1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2"/>
            <p:cNvSpPr/>
            <p:nvPr/>
          </p:nvSpPr>
          <p:spPr>
            <a:xfrm>
              <a:off x="1029660" y="3880287"/>
              <a:ext cx="86066" cy="102889"/>
            </a:xfrm>
            <a:custGeom>
              <a:rect b="b" l="l" r="r" t="t"/>
              <a:pathLst>
                <a:path extrusionOk="0" h="3064" w="2563">
                  <a:moveTo>
                    <a:pt x="1261" y="0"/>
                  </a:moveTo>
                  <a:cubicBezTo>
                    <a:pt x="1225" y="0"/>
                    <a:pt x="1187" y="2"/>
                    <a:pt x="1148" y="6"/>
                  </a:cubicBezTo>
                  <a:cubicBezTo>
                    <a:pt x="532" y="66"/>
                    <a:pt x="0" y="465"/>
                    <a:pt x="12" y="924"/>
                  </a:cubicBezTo>
                  <a:cubicBezTo>
                    <a:pt x="24" y="1383"/>
                    <a:pt x="339" y="1952"/>
                    <a:pt x="459" y="2266"/>
                  </a:cubicBezTo>
                  <a:cubicBezTo>
                    <a:pt x="532" y="2532"/>
                    <a:pt x="556" y="2798"/>
                    <a:pt x="532" y="3064"/>
                  </a:cubicBezTo>
                  <a:lnTo>
                    <a:pt x="1898" y="3015"/>
                  </a:lnTo>
                  <a:cubicBezTo>
                    <a:pt x="1898" y="3015"/>
                    <a:pt x="1862" y="2592"/>
                    <a:pt x="1946" y="2435"/>
                  </a:cubicBezTo>
                  <a:cubicBezTo>
                    <a:pt x="2079" y="2278"/>
                    <a:pt x="2224" y="2133"/>
                    <a:pt x="2393" y="2012"/>
                  </a:cubicBezTo>
                  <a:cubicBezTo>
                    <a:pt x="2514" y="1891"/>
                    <a:pt x="2563" y="1698"/>
                    <a:pt x="2502" y="1529"/>
                  </a:cubicBezTo>
                  <a:cubicBezTo>
                    <a:pt x="2466" y="1311"/>
                    <a:pt x="2417" y="1105"/>
                    <a:pt x="2333" y="900"/>
                  </a:cubicBezTo>
                  <a:cubicBezTo>
                    <a:pt x="2297" y="827"/>
                    <a:pt x="2236" y="767"/>
                    <a:pt x="2200" y="707"/>
                  </a:cubicBezTo>
                  <a:cubicBezTo>
                    <a:pt x="2041" y="412"/>
                    <a:pt x="1808" y="0"/>
                    <a:pt x="126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2"/>
            <p:cNvSpPr/>
            <p:nvPr/>
          </p:nvSpPr>
          <p:spPr>
            <a:xfrm>
              <a:off x="1009747" y="3873470"/>
              <a:ext cx="97852" cy="192279"/>
            </a:xfrm>
            <a:custGeom>
              <a:rect b="b" l="l" r="r" t="t"/>
              <a:pathLst>
                <a:path extrusionOk="0" h="5726" w="2914">
                  <a:moveTo>
                    <a:pt x="1649" y="1"/>
                  </a:moveTo>
                  <a:cubicBezTo>
                    <a:pt x="1461" y="1"/>
                    <a:pt x="1281" y="39"/>
                    <a:pt x="1101" y="124"/>
                  </a:cubicBezTo>
                  <a:cubicBezTo>
                    <a:pt x="907" y="221"/>
                    <a:pt x="690" y="390"/>
                    <a:pt x="702" y="559"/>
                  </a:cubicBezTo>
                  <a:cubicBezTo>
                    <a:pt x="400" y="620"/>
                    <a:pt x="363" y="934"/>
                    <a:pt x="339" y="1043"/>
                  </a:cubicBezTo>
                  <a:cubicBezTo>
                    <a:pt x="303" y="1212"/>
                    <a:pt x="303" y="1381"/>
                    <a:pt x="315" y="1550"/>
                  </a:cubicBezTo>
                  <a:cubicBezTo>
                    <a:pt x="351" y="1792"/>
                    <a:pt x="448" y="2022"/>
                    <a:pt x="496" y="2275"/>
                  </a:cubicBezTo>
                  <a:cubicBezTo>
                    <a:pt x="545" y="2469"/>
                    <a:pt x="533" y="2686"/>
                    <a:pt x="460" y="2880"/>
                  </a:cubicBezTo>
                  <a:cubicBezTo>
                    <a:pt x="388" y="3061"/>
                    <a:pt x="206" y="3158"/>
                    <a:pt x="122" y="3327"/>
                  </a:cubicBezTo>
                  <a:cubicBezTo>
                    <a:pt x="1" y="3557"/>
                    <a:pt x="13" y="3835"/>
                    <a:pt x="122" y="4052"/>
                  </a:cubicBezTo>
                  <a:cubicBezTo>
                    <a:pt x="243" y="4282"/>
                    <a:pt x="400" y="4427"/>
                    <a:pt x="351" y="4705"/>
                  </a:cubicBezTo>
                  <a:cubicBezTo>
                    <a:pt x="291" y="5019"/>
                    <a:pt x="400" y="5333"/>
                    <a:pt x="641" y="5539"/>
                  </a:cubicBezTo>
                  <a:cubicBezTo>
                    <a:pt x="807" y="5663"/>
                    <a:pt x="1000" y="5725"/>
                    <a:pt x="1196" y="5725"/>
                  </a:cubicBezTo>
                  <a:cubicBezTo>
                    <a:pt x="1229" y="5725"/>
                    <a:pt x="1261" y="5724"/>
                    <a:pt x="1294" y="5720"/>
                  </a:cubicBezTo>
                  <a:cubicBezTo>
                    <a:pt x="1488" y="5696"/>
                    <a:pt x="1669" y="5636"/>
                    <a:pt x="1838" y="5551"/>
                  </a:cubicBezTo>
                  <a:cubicBezTo>
                    <a:pt x="2152" y="5382"/>
                    <a:pt x="2442" y="5261"/>
                    <a:pt x="2648" y="4802"/>
                  </a:cubicBezTo>
                  <a:cubicBezTo>
                    <a:pt x="2769" y="4548"/>
                    <a:pt x="2600" y="4499"/>
                    <a:pt x="2696" y="4234"/>
                  </a:cubicBezTo>
                  <a:cubicBezTo>
                    <a:pt x="2757" y="4088"/>
                    <a:pt x="2878" y="3968"/>
                    <a:pt x="2902" y="3798"/>
                  </a:cubicBezTo>
                  <a:cubicBezTo>
                    <a:pt x="2914" y="3653"/>
                    <a:pt x="2865" y="3520"/>
                    <a:pt x="2781" y="3412"/>
                  </a:cubicBezTo>
                  <a:lnTo>
                    <a:pt x="2769" y="3412"/>
                  </a:lnTo>
                  <a:cubicBezTo>
                    <a:pt x="2684" y="3303"/>
                    <a:pt x="2551" y="3254"/>
                    <a:pt x="2479" y="3158"/>
                  </a:cubicBezTo>
                  <a:cubicBezTo>
                    <a:pt x="2406" y="3049"/>
                    <a:pt x="2370" y="2916"/>
                    <a:pt x="2382" y="2783"/>
                  </a:cubicBezTo>
                  <a:cubicBezTo>
                    <a:pt x="2394" y="2711"/>
                    <a:pt x="2430" y="2638"/>
                    <a:pt x="2467" y="2566"/>
                  </a:cubicBezTo>
                  <a:cubicBezTo>
                    <a:pt x="2612" y="2263"/>
                    <a:pt x="2624" y="2070"/>
                    <a:pt x="2406" y="1828"/>
                  </a:cubicBezTo>
                  <a:cubicBezTo>
                    <a:pt x="2334" y="1756"/>
                    <a:pt x="2273" y="1671"/>
                    <a:pt x="2237" y="1574"/>
                  </a:cubicBezTo>
                  <a:cubicBezTo>
                    <a:pt x="2201" y="1478"/>
                    <a:pt x="2177" y="1381"/>
                    <a:pt x="2261" y="1321"/>
                  </a:cubicBezTo>
                  <a:cubicBezTo>
                    <a:pt x="2285" y="1302"/>
                    <a:pt x="2316" y="1293"/>
                    <a:pt x="2344" y="1293"/>
                  </a:cubicBezTo>
                  <a:cubicBezTo>
                    <a:pt x="2373" y="1293"/>
                    <a:pt x="2400" y="1302"/>
                    <a:pt x="2418" y="1321"/>
                  </a:cubicBezTo>
                  <a:cubicBezTo>
                    <a:pt x="2445" y="1348"/>
                    <a:pt x="2505" y="1514"/>
                    <a:pt x="2545" y="1514"/>
                  </a:cubicBezTo>
                  <a:cubicBezTo>
                    <a:pt x="2558" y="1514"/>
                    <a:pt x="2569" y="1494"/>
                    <a:pt x="2575" y="1441"/>
                  </a:cubicBezTo>
                  <a:cubicBezTo>
                    <a:pt x="2600" y="1248"/>
                    <a:pt x="2660" y="1212"/>
                    <a:pt x="2503" y="873"/>
                  </a:cubicBezTo>
                  <a:cubicBezTo>
                    <a:pt x="2479" y="825"/>
                    <a:pt x="2382" y="668"/>
                    <a:pt x="2394" y="632"/>
                  </a:cubicBezTo>
                  <a:lnTo>
                    <a:pt x="2394" y="632"/>
                  </a:lnTo>
                  <a:cubicBezTo>
                    <a:pt x="2551" y="644"/>
                    <a:pt x="2696" y="728"/>
                    <a:pt x="2769" y="861"/>
                  </a:cubicBezTo>
                  <a:cubicBezTo>
                    <a:pt x="2864" y="766"/>
                    <a:pt x="2596" y="3"/>
                    <a:pt x="1768" y="3"/>
                  </a:cubicBezTo>
                  <a:cubicBezTo>
                    <a:pt x="1755" y="3"/>
                    <a:pt x="1742" y="3"/>
                    <a:pt x="1729" y="3"/>
                  </a:cubicBezTo>
                  <a:cubicBezTo>
                    <a:pt x="1703" y="2"/>
                    <a:pt x="1676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2"/>
            <p:cNvSpPr/>
            <p:nvPr/>
          </p:nvSpPr>
          <p:spPr>
            <a:xfrm>
              <a:off x="1867811" y="4563560"/>
              <a:ext cx="323107" cy="17092"/>
            </a:xfrm>
            <a:custGeom>
              <a:rect b="b" l="l" r="r" t="t"/>
              <a:pathLst>
                <a:path extrusionOk="0" h="509" w="9622">
                  <a:moveTo>
                    <a:pt x="4811" y="1"/>
                  </a:moveTo>
                  <a:cubicBezTo>
                    <a:pt x="2152" y="1"/>
                    <a:pt x="0" y="110"/>
                    <a:pt x="0" y="255"/>
                  </a:cubicBezTo>
                  <a:cubicBezTo>
                    <a:pt x="0" y="400"/>
                    <a:pt x="2152" y="508"/>
                    <a:pt x="4811" y="508"/>
                  </a:cubicBezTo>
                  <a:cubicBezTo>
                    <a:pt x="7470" y="508"/>
                    <a:pt x="9622" y="400"/>
                    <a:pt x="9622" y="255"/>
                  </a:cubicBezTo>
                  <a:cubicBezTo>
                    <a:pt x="9622" y="110"/>
                    <a:pt x="7470" y="1"/>
                    <a:pt x="4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2"/>
            <p:cNvSpPr/>
            <p:nvPr/>
          </p:nvSpPr>
          <p:spPr>
            <a:xfrm>
              <a:off x="1958715" y="4527024"/>
              <a:ext cx="19544" cy="31666"/>
            </a:xfrm>
            <a:custGeom>
              <a:rect b="b" l="l" r="r" t="t"/>
              <a:pathLst>
                <a:path extrusionOk="0" h="943" w="582">
                  <a:moveTo>
                    <a:pt x="13" y="1"/>
                  </a:moveTo>
                  <a:cubicBezTo>
                    <a:pt x="1" y="279"/>
                    <a:pt x="1" y="557"/>
                    <a:pt x="25" y="835"/>
                  </a:cubicBezTo>
                  <a:cubicBezTo>
                    <a:pt x="48" y="910"/>
                    <a:pt x="200" y="943"/>
                    <a:pt x="324" y="943"/>
                  </a:cubicBezTo>
                  <a:cubicBezTo>
                    <a:pt x="400" y="943"/>
                    <a:pt x="466" y="930"/>
                    <a:pt x="484" y="907"/>
                  </a:cubicBezTo>
                  <a:cubicBezTo>
                    <a:pt x="521" y="835"/>
                    <a:pt x="581" y="49"/>
                    <a:pt x="581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2"/>
            <p:cNvSpPr/>
            <p:nvPr/>
          </p:nvSpPr>
          <p:spPr>
            <a:xfrm>
              <a:off x="1923085" y="4551101"/>
              <a:ext cx="55575" cy="21424"/>
            </a:xfrm>
            <a:custGeom>
              <a:rect b="b" l="l" r="r" t="t"/>
              <a:pathLst>
                <a:path extrusionOk="0" h="638" w="1655">
                  <a:moveTo>
                    <a:pt x="1067" y="0"/>
                  </a:moveTo>
                  <a:cubicBezTo>
                    <a:pt x="1045" y="0"/>
                    <a:pt x="1050" y="32"/>
                    <a:pt x="1014" y="106"/>
                  </a:cubicBezTo>
                  <a:cubicBezTo>
                    <a:pt x="953" y="239"/>
                    <a:pt x="687" y="360"/>
                    <a:pt x="433" y="360"/>
                  </a:cubicBezTo>
                  <a:cubicBezTo>
                    <a:pt x="422" y="360"/>
                    <a:pt x="408" y="360"/>
                    <a:pt x="392" y="360"/>
                  </a:cubicBezTo>
                  <a:cubicBezTo>
                    <a:pt x="260" y="360"/>
                    <a:pt x="1" y="369"/>
                    <a:pt x="22" y="553"/>
                  </a:cubicBezTo>
                  <a:cubicBezTo>
                    <a:pt x="22" y="601"/>
                    <a:pt x="192" y="638"/>
                    <a:pt x="482" y="638"/>
                  </a:cubicBezTo>
                  <a:lnTo>
                    <a:pt x="868" y="638"/>
                  </a:lnTo>
                  <a:cubicBezTo>
                    <a:pt x="965" y="638"/>
                    <a:pt x="1050" y="601"/>
                    <a:pt x="1134" y="565"/>
                  </a:cubicBezTo>
                  <a:lnTo>
                    <a:pt x="1159" y="638"/>
                  </a:lnTo>
                  <a:lnTo>
                    <a:pt x="1618" y="638"/>
                  </a:lnTo>
                  <a:cubicBezTo>
                    <a:pt x="1630" y="529"/>
                    <a:pt x="1642" y="408"/>
                    <a:pt x="1654" y="299"/>
                  </a:cubicBezTo>
                  <a:cubicBezTo>
                    <a:pt x="1654" y="227"/>
                    <a:pt x="1618" y="166"/>
                    <a:pt x="1570" y="130"/>
                  </a:cubicBezTo>
                  <a:cubicBezTo>
                    <a:pt x="1521" y="166"/>
                    <a:pt x="1473" y="203"/>
                    <a:pt x="1412" y="203"/>
                  </a:cubicBezTo>
                  <a:cubicBezTo>
                    <a:pt x="1403" y="204"/>
                    <a:pt x="1393" y="204"/>
                    <a:pt x="1383" y="204"/>
                  </a:cubicBezTo>
                  <a:cubicBezTo>
                    <a:pt x="1297" y="204"/>
                    <a:pt x="1214" y="157"/>
                    <a:pt x="1171" y="70"/>
                  </a:cubicBezTo>
                  <a:cubicBezTo>
                    <a:pt x="1159" y="45"/>
                    <a:pt x="1134" y="21"/>
                    <a:pt x="1098" y="9"/>
                  </a:cubicBezTo>
                  <a:cubicBezTo>
                    <a:pt x="1084" y="3"/>
                    <a:pt x="1074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2"/>
            <p:cNvSpPr/>
            <p:nvPr/>
          </p:nvSpPr>
          <p:spPr>
            <a:xfrm>
              <a:off x="2120273" y="4519334"/>
              <a:ext cx="21961" cy="27166"/>
            </a:xfrm>
            <a:custGeom>
              <a:rect b="b" l="l" r="r" t="t"/>
              <a:pathLst>
                <a:path extrusionOk="0" h="809" w="654">
                  <a:moveTo>
                    <a:pt x="351" y="0"/>
                  </a:moveTo>
                  <a:lnTo>
                    <a:pt x="0" y="315"/>
                  </a:lnTo>
                  <a:cubicBezTo>
                    <a:pt x="0" y="315"/>
                    <a:pt x="121" y="653"/>
                    <a:pt x="182" y="762"/>
                  </a:cubicBezTo>
                  <a:cubicBezTo>
                    <a:pt x="198" y="795"/>
                    <a:pt x="239" y="808"/>
                    <a:pt x="289" y="808"/>
                  </a:cubicBezTo>
                  <a:cubicBezTo>
                    <a:pt x="422" y="808"/>
                    <a:pt x="624" y="718"/>
                    <a:pt x="641" y="665"/>
                  </a:cubicBezTo>
                  <a:cubicBezTo>
                    <a:pt x="653" y="580"/>
                    <a:pt x="351" y="0"/>
                    <a:pt x="35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2"/>
            <p:cNvSpPr/>
            <p:nvPr/>
          </p:nvSpPr>
          <p:spPr>
            <a:xfrm>
              <a:off x="2095121" y="4539617"/>
              <a:ext cx="55206" cy="33882"/>
            </a:xfrm>
            <a:custGeom>
              <a:rect b="b" l="l" r="r" t="t"/>
              <a:pathLst>
                <a:path extrusionOk="0" h="1009" w="1644">
                  <a:moveTo>
                    <a:pt x="1378" y="1"/>
                  </a:moveTo>
                  <a:cubicBezTo>
                    <a:pt x="1318" y="158"/>
                    <a:pt x="1064" y="206"/>
                    <a:pt x="1064" y="206"/>
                  </a:cubicBezTo>
                  <a:cubicBezTo>
                    <a:pt x="1007" y="75"/>
                    <a:pt x="929" y="60"/>
                    <a:pt x="897" y="60"/>
                  </a:cubicBezTo>
                  <a:cubicBezTo>
                    <a:pt x="888" y="60"/>
                    <a:pt x="882" y="61"/>
                    <a:pt x="882" y="61"/>
                  </a:cubicBezTo>
                  <a:cubicBezTo>
                    <a:pt x="834" y="61"/>
                    <a:pt x="846" y="73"/>
                    <a:pt x="846" y="182"/>
                  </a:cubicBezTo>
                  <a:cubicBezTo>
                    <a:pt x="834" y="387"/>
                    <a:pt x="689" y="569"/>
                    <a:pt x="496" y="641"/>
                  </a:cubicBezTo>
                  <a:cubicBezTo>
                    <a:pt x="423" y="678"/>
                    <a:pt x="0" y="774"/>
                    <a:pt x="97" y="956"/>
                  </a:cubicBezTo>
                  <a:cubicBezTo>
                    <a:pt x="111" y="984"/>
                    <a:pt x="206" y="1009"/>
                    <a:pt x="347" y="1009"/>
                  </a:cubicBezTo>
                  <a:cubicBezTo>
                    <a:pt x="443" y="1009"/>
                    <a:pt x="561" y="997"/>
                    <a:pt x="689" y="968"/>
                  </a:cubicBezTo>
                  <a:cubicBezTo>
                    <a:pt x="810" y="931"/>
                    <a:pt x="931" y="883"/>
                    <a:pt x="1040" y="823"/>
                  </a:cubicBezTo>
                  <a:cubicBezTo>
                    <a:pt x="1112" y="774"/>
                    <a:pt x="1172" y="702"/>
                    <a:pt x="1221" y="629"/>
                  </a:cubicBezTo>
                  <a:lnTo>
                    <a:pt x="1293" y="690"/>
                  </a:lnTo>
                  <a:lnTo>
                    <a:pt x="1644" y="472"/>
                  </a:lnTo>
                  <a:cubicBezTo>
                    <a:pt x="1644" y="472"/>
                    <a:pt x="1571" y="242"/>
                    <a:pt x="1523" y="122"/>
                  </a:cubicBezTo>
                  <a:cubicBezTo>
                    <a:pt x="1499" y="49"/>
                    <a:pt x="1438" y="1"/>
                    <a:pt x="1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2"/>
            <p:cNvSpPr/>
            <p:nvPr/>
          </p:nvSpPr>
          <p:spPr>
            <a:xfrm>
              <a:off x="1956700" y="4147524"/>
              <a:ext cx="108396" cy="109236"/>
            </a:xfrm>
            <a:custGeom>
              <a:rect b="b" l="l" r="r" t="t"/>
              <a:pathLst>
                <a:path extrusionOk="0" h="3253" w="3228">
                  <a:moveTo>
                    <a:pt x="2442" y="1"/>
                  </a:moveTo>
                  <a:cubicBezTo>
                    <a:pt x="2442" y="1"/>
                    <a:pt x="1499" y="424"/>
                    <a:pt x="762" y="472"/>
                  </a:cubicBezTo>
                  <a:cubicBezTo>
                    <a:pt x="564" y="484"/>
                    <a:pt x="418" y="488"/>
                    <a:pt x="311" y="488"/>
                  </a:cubicBezTo>
                  <a:cubicBezTo>
                    <a:pt x="96" y="488"/>
                    <a:pt x="37" y="472"/>
                    <a:pt x="37" y="472"/>
                  </a:cubicBezTo>
                  <a:lnTo>
                    <a:pt x="37" y="472"/>
                  </a:lnTo>
                  <a:cubicBezTo>
                    <a:pt x="37" y="472"/>
                    <a:pt x="0" y="1258"/>
                    <a:pt x="230" y="3252"/>
                  </a:cubicBezTo>
                  <a:lnTo>
                    <a:pt x="2925" y="2612"/>
                  </a:lnTo>
                  <a:cubicBezTo>
                    <a:pt x="2925" y="2612"/>
                    <a:pt x="2962" y="2370"/>
                    <a:pt x="2986" y="2225"/>
                  </a:cubicBezTo>
                  <a:cubicBezTo>
                    <a:pt x="3083" y="1741"/>
                    <a:pt x="3228" y="762"/>
                    <a:pt x="2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2"/>
            <p:cNvSpPr/>
            <p:nvPr/>
          </p:nvSpPr>
          <p:spPr>
            <a:xfrm>
              <a:off x="2017179" y="4357742"/>
              <a:ext cx="121795" cy="176631"/>
            </a:xfrm>
            <a:custGeom>
              <a:rect b="b" l="l" r="r" t="t"/>
              <a:pathLst>
                <a:path extrusionOk="0" h="5260" w="3627">
                  <a:moveTo>
                    <a:pt x="464" y="0"/>
                  </a:moveTo>
                  <a:cubicBezTo>
                    <a:pt x="338" y="0"/>
                    <a:pt x="227" y="29"/>
                    <a:pt x="145" y="86"/>
                  </a:cubicBezTo>
                  <a:cubicBezTo>
                    <a:pt x="49" y="159"/>
                    <a:pt x="0" y="280"/>
                    <a:pt x="25" y="401"/>
                  </a:cubicBezTo>
                  <a:cubicBezTo>
                    <a:pt x="25" y="401"/>
                    <a:pt x="25" y="401"/>
                    <a:pt x="25" y="413"/>
                  </a:cubicBezTo>
                  <a:cubicBezTo>
                    <a:pt x="37" y="425"/>
                    <a:pt x="37" y="437"/>
                    <a:pt x="37" y="449"/>
                  </a:cubicBezTo>
                  <a:cubicBezTo>
                    <a:pt x="37" y="485"/>
                    <a:pt x="49" y="509"/>
                    <a:pt x="61" y="534"/>
                  </a:cubicBezTo>
                  <a:cubicBezTo>
                    <a:pt x="73" y="534"/>
                    <a:pt x="73" y="546"/>
                    <a:pt x="73" y="558"/>
                  </a:cubicBezTo>
                  <a:cubicBezTo>
                    <a:pt x="85" y="606"/>
                    <a:pt x="109" y="654"/>
                    <a:pt x="145" y="703"/>
                  </a:cubicBezTo>
                  <a:cubicBezTo>
                    <a:pt x="520" y="1307"/>
                    <a:pt x="1584" y="2842"/>
                    <a:pt x="2406" y="4196"/>
                  </a:cubicBezTo>
                  <a:cubicBezTo>
                    <a:pt x="2563" y="4450"/>
                    <a:pt x="2708" y="4704"/>
                    <a:pt x="2841" y="4933"/>
                  </a:cubicBezTo>
                  <a:lnTo>
                    <a:pt x="2841" y="4945"/>
                  </a:lnTo>
                  <a:lnTo>
                    <a:pt x="2962" y="5163"/>
                  </a:lnTo>
                  <a:lnTo>
                    <a:pt x="3022" y="5260"/>
                  </a:lnTo>
                  <a:cubicBezTo>
                    <a:pt x="3228" y="5187"/>
                    <a:pt x="3433" y="5090"/>
                    <a:pt x="3626" y="4969"/>
                  </a:cubicBezTo>
                  <a:cubicBezTo>
                    <a:pt x="3191" y="3978"/>
                    <a:pt x="2732" y="2226"/>
                    <a:pt x="1983" y="1077"/>
                  </a:cubicBezTo>
                  <a:cubicBezTo>
                    <a:pt x="1765" y="763"/>
                    <a:pt x="1487" y="485"/>
                    <a:pt x="1173" y="268"/>
                  </a:cubicBezTo>
                  <a:lnTo>
                    <a:pt x="1149" y="243"/>
                  </a:lnTo>
                  <a:lnTo>
                    <a:pt x="1100" y="207"/>
                  </a:lnTo>
                  <a:cubicBezTo>
                    <a:pt x="888" y="68"/>
                    <a:pt x="658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2"/>
            <p:cNvSpPr/>
            <p:nvPr/>
          </p:nvSpPr>
          <p:spPr>
            <a:xfrm>
              <a:off x="1971308" y="4173281"/>
              <a:ext cx="85629" cy="221897"/>
            </a:xfrm>
            <a:custGeom>
              <a:rect b="b" l="l" r="r" t="t"/>
              <a:pathLst>
                <a:path extrusionOk="0" h="6608" w="2550">
                  <a:moveTo>
                    <a:pt x="478" y="0"/>
                  </a:moveTo>
                  <a:cubicBezTo>
                    <a:pt x="212" y="0"/>
                    <a:pt x="26" y="156"/>
                    <a:pt x="13" y="587"/>
                  </a:cubicBezTo>
                  <a:cubicBezTo>
                    <a:pt x="1" y="926"/>
                    <a:pt x="327" y="2074"/>
                    <a:pt x="665" y="3247"/>
                  </a:cubicBezTo>
                  <a:cubicBezTo>
                    <a:pt x="774" y="3633"/>
                    <a:pt x="895" y="4020"/>
                    <a:pt x="992" y="4383"/>
                  </a:cubicBezTo>
                  <a:cubicBezTo>
                    <a:pt x="1173" y="5023"/>
                    <a:pt x="1318" y="5567"/>
                    <a:pt x="1378" y="5882"/>
                  </a:cubicBezTo>
                  <a:cubicBezTo>
                    <a:pt x="1378" y="5882"/>
                    <a:pt x="1378" y="5894"/>
                    <a:pt x="1378" y="5894"/>
                  </a:cubicBezTo>
                  <a:cubicBezTo>
                    <a:pt x="1391" y="5906"/>
                    <a:pt x="1391" y="5930"/>
                    <a:pt x="1391" y="5942"/>
                  </a:cubicBezTo>
                  <a:cubicBezTo>
                    <a:pt x="1403" y="5966"/>
                    <a:pt x="1403" y="5990"/>
                    <a:pt x="1415" y="6014"/>
                  </a:cubicBezTo>
                  <a:cubicBezTo>
                    <a:pt x="1427" y="6027"/>
                    <a:pt x="1427" y="6027"/>
                    <a:pt x="1427" y="6039"/>
                  </a:cubicBezTo>
                  <a:cubicBezTo>
                    <a:pt x="1451" y="6075"/>
                    <a:pt x="1463" y="6111"/>
                    <a:pt x="1487" y="6147"/>
                  </a:cubicBezTo>
                  <a:lnTo>
                    <a:pt x="1487" y="6160"/>
                  </a:lnTo>
                  <a:cubicBezTo>
                    <a:pt x="1596" y="6317"/>
                    <a:pt x="1741" y="6450"/>
                    <a:pt x="1922" y="6546"/>
                  </a:cubicBezTo>
                  <a:cubicBezTo>
                    <a:pt x="1959" y="6558"/>
                    <a:pt x="2007" y="6583"/>
                    <a:pt x="2055" y="6595"/>
                  </a:cubicBezTo>
                  <a:cubicBezTo>
                    <a:pt x="2089" y="6603"/>
                    <a:pt x="2123" y="6607"/>
                    <a:pt x="2156" y="6607"/>
                  </a:cubicBezTo>
                  <a:cubicBezTo>
                    <a:pt x="2370" y="6607"/>
                    <a:pt x="2549" y="6424"/>
                    <a:pt x="2539" y="5869"/>
                  </a:cubicBezTo>
                  <a:cubicBezTo>
                    <a:pt x="2539" y="5857"/>
                    <a:pt x="2539" y="5833"/>
                    <a:pt x="2539" y="5821"/>
                  </a:cubicBezTo>
                  <a:lnTo>
                    <a:pt x="2539" y="5761"/>
                  </a:lnTo>
                  <a:cubicBezTo>
                    <a:pt x="2527" y="4927"/>
                    <a:pt x="2490" y="2002"/>
                    <a:pt x="2490" y="1675"/>
                  </a:cubicBezTo>
                  <a:cubicBezTo>
                    <a:pt x="2490" y="1361"/>
                    <a:pt x="2418" y="1011"/>
                    <a:pt x="2128" y="817"/>
                  </a:cubicBezTo>
                  <a:cubicBezTo>
                    <a:pt x="1693" y="506"/>
                    <a:pt x="957" y="0"/>
                    <a:pt x="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2"/>
            <p:cNvSpPr/>
            <p:nvPr/>
          </p:nvSpPr>
          <p:spPr>
            <a:xfrm>
              <a:off x="2036253" y="4342362"/>
              <a:ext cx="42244" cy="45098"/>
            </a:xfrm>
            <a:custGeom>
              <a:rect b="b" l="l" r="r" t="t"/>
              <a:pathLst>
                <a:path extrusionOk="0" h="1343" w="1258">
                  <a:moveTo>
                    <a:pt x="581" y="0"/>
                  </a:moveTo>
                  <a:cubicBezTo>
                    <a:pt x="581" y="0"/>
                    <a:pt x="13" y="218"/>
                    <a:pt x="0" y="291"/>
                  </a:cubicBezTo>
                  <a:cubicBezTo>
                    <a:pt x="61" y="532"/>
                    <a:pt x="158" y="774"/>
                    <a:pt x="278" y="1004"/>
                  </a:cubicBezTo>
                  <a:cubicBezTo>
                    <a:pt x="327" y="1052"/>
                    <a:pt x="1257" y="1342"/>
                    <a:pt x="1257" y="1342"/>
                  </a:cubicBezTo>
                  <a:cubicBezTo>
                    <a:pt x="617" y="629"/>
                    <a:pt x="581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2"/>
            <p:cNvSpPr/>
            <p:nvPr/>
          </p:nvSpPr>
          <p:spPr>
            <a:xfrm>
              <a:off x="2004989" y="4225063"/>
              <a:ext cx="107590" cy="298358"/>
            </a:xfrm>
            <a:custGeom>
              <a:rect b="b" l="l" r="r" t="t"/>
              <a:pathLst>
                <a:path extrusionOk="0" h="8885" w="3204">
                  <a:moveTo>
                    <a:pt x="1052" y="0"/>
                  </a:moveTo>
                  <a:lnTo>
                    <a:pt x="1" y="2853"/>
                  </a:lnTo>
                  <a:cubicBezTo>
                    <a:pt x="182" y="3481"/>
                    <a:pt x="327" y="4037"/>
                    <a:pt x="388" y="4352"/>
                  </a:cubicBezTo>
                  <a:cubicBezTo>
                    <a:pt x="400" y="4376"/>
                    <a:pt x="400" y="4388"/>
                    <a:pt x="400" y="4400"/>
                  </a:cubicBezTo>
                  <a:cubicBezTo>
                    <a:pt x="400" y="4424"/>
                    <a:pt x="412" y="4460"/>
                    <a:pt x="424" y="4485"/>
                  </a:cubicBezTo>
                  <a:cubicBezTo>
                    <a:pt x="436" y="4485"/>
                    <a:pt x="436" y="4497"/>
                    <a:pt x="436" y="4509"/>
                  </a:cubicBezTo>
                  <a:cubicBezTo>
                    <a:pt x="460" y="4557"/>
                    <a:pt x="484" y="4605"/>
                    <a:pt x="508" y="4642"/>
                  </a:cubicBezTo>
                  <a:lnTo>
                    <a:pt x="508" y="4654"/>
                  </a:lnTo>
                  <a:cubicBezTo>
                    <a:pt x="883" y="5258"/>
                    <a:pt x="1947" y="6793"/>
                    <a:pt x="2781" y="8147"/>
                  </a:cubicBezTo>
                  <a:cubicBezTo>
                    <a:pt x="2926" y="8401"/>
                    <a:pt x="3071" y="8655"/>
                    <a:pt x="3204" y="8884"/>
                  </a:cubicBezTo>
                  <a:cubicBezTo>
                    <a:pt x="3107" y="8691"/>
                    <a:pt x="1995" y="6721"/>
                    <a:pt x="1729" y="6237"/>
                  </a:cubicBezTo>
                  <a:cubicBezTo>
                    <a:pt x="1463" y="5778"/>
                    <a:pt x="557" y="4509"/>
                    <a:pt x="593" y="3771"/>
                  </a:cubicBezTo>
                  <a:cubicBezTo>
                    <a:pt x="605" y="3421"/>
                    <a:pt x="653" y="2502"/>
                    <a:pt x="835" y="1910"/>
                  </a:cubicBezTo>
                  <a:cubicBezTo>
                    <a:pt x="1004" y="1318"/>
                    <a:pt x="1439" y="0"/>
                    <a:pt x="1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2"/>
            <p:cNvSpPr/>
            <p:nvPr/>
          </p:nvSpPr>
          <p:spPr>
            <a:xfrm>
              <a:off x="1945359" y="4195630"/>
              <a:ext cx="53056" cy="353139"/>
            </a:xfrm>
            <a:custGeom>
              <a:rect b="b" l="l" r="r" t="t"/>
              <a:pathLst>
                <a:path extrusionOk="0" h="6556" w="1580">
                  <a:moveTo>
                    <a:pt x="185" y="1"/>
                  </a:moveTo>
                  <a:cubicBezTo>
                    <a:pt x="73" y="1"/>
                    <a:pt x="0" y="97"/>
                    <a:pt x="8" y="339"/>
                  </a:cubicBezTo>
                  <a:lnTo>
                    <a:pt x="8" y="980"/>
                  </a:lnTo>
                  <a:cubicBezTo>
                    <a:pt x="44" y="1874"/>
                    <a:pt x="226" y="4678"/>
                    <a:pt x="201" y="6395"/>
                  </a:cubicBezTo>
                  <a:lnTo>
                    <a:pt x="201" y="6504"/>
                  </a:lnTo>
                  <a:cubicBezTo>
                    <a:pt x="361" y="6533"/>
                    <a:pt x="528" y="6555"/>
                    <a:pt x="697" y="6555"/>
                  </a:cubicBezTo>
                  <a:cubicBezTo>
                    <a:pt x="733" y="6555"/>
                    <a:pt x="769" y="6554"/>
                    <a:pt x="806" y="6552"/>
                  </a:cubicBezTo>
                  <a:lnTo>
                    <a:pt x="854" y="6552"/>
                  </a:lnTo>
                  <a:cubicBezTo>
                    <a:pt x="975" y="5452"/>
                    <a:pt x="1579" y="3301"/>
                    <a:pt x="1289" y="1959"/>
                  </a:cubicBezTo>
                  <a:cubicBezTo>
                    <a:pt x="1229" y="1729"/>
                    <a:pt x="1229" y="1512"/>
                    <a:pt x="1180" y="1306"/>
                  </a:cubicBezTo>
                  <a:cubicBezTo>
                    <a:pt x="1144" y="1149"/>
                    <a:pt x="1096" y="1004"/>
                    <a:pt x="1035" y="859"/>
                  </a:cubicBezTo>
                  <a:cubicBezTo>
                    <a:pt x="846" y="447"/>
                    <a:pt x="425" y="1"/>
                    <a:pt x="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2"/>
            <p:cNvSpPr/>
            <p:nvPr/>
          </p:nvSpPr>
          <p:spPr>
            <a:xfrm>
              <a:off x="1949782" y="4181273"/>
              <a:ext cx="96845" cy="189895"/>
            </a:xfrm>
            <a:custGeom>
              <a:rect b="b" l="l" r="r" t="t"/>
              <a:pathLst>
                <a:path extrusionOk="0" h="5655" w="2884">
                  <a:moveTo>
                    <a:pt x="888" y="0"/>
                  </a:moveTo>
                  <a:cubicBezTo>
                    <a:pt x="763" y="0"/>
                    <a:pt x="647" y="15"/>
                    <a:pt x="545" y="47"/>
                  </a:cubicBezTo>
                  <a:cubicBezTo>
                    <a:pt x="388" y="96"/>
                    <a:pt x="327" y="519"/>
                    <a:pt x="291" y="809"/>
                  </a:cubicBezTo>
                  <a:cubicBezTo>
                    <a:pt x="267" y="1099"/>
                    <a:pt x="73" y="4121"/>
                    <a:pt x="13" y="4664"/>
                  </a:cubicBezTo>
                  <a:cubicBezTo>
                    <a:pt x="1" y="4749"/>
                    <a:pt x="1" y="4822"/>
                    <a:pt x="1" y="4906"/>
                  </a:cubicBezTo>
                  <a:cubicBezTo>
                    <a:pt x="21" y="5467"/>
                    <a:pt x="372" y="5654"/>
                    <a:pt x="685" y="5654"/>
                  </a:cubicBezTo>
                  <a:cubicBezTo>
                    <a:pt x="750" y="5654"/>
                    <a:pt x="813" y="5646"/>
                    <a:pt x="871" y="5631"/>
                  </a:cubicBezTo>
                  <a:cubicBezTo>
                    <a:pt x="992" y="5619"/>
                    <a:pt x="1113" y="5547"/>
                    <a:pt x="1173" y="5426"/>
                  </a:cubicBezTo>
                  <a:cubicBezTo>
                    <a:pt x="1415" y="4749"/>
                    <a:pt x="2684" y="1619"/>
                    <a:pt x="2684" y="1607"/>
                  </a:cubicBezTo>
                  <a:cubicBezTo>
                    <a:pt x="2884" y="662"/>
                    <a:pt x="1707" y="0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2"/>
            <p:cNvSpPr/>
            <p:nvPr/>
          </p:nvSpPr>
          <p:spPr>
            <a:xfrm>
              <a:off x="1983358" y="4344341"/>
              <a:ext cx="9772" cy="46643"/>
            </a:xfrm>
            <a:custGeom>
              <a:rect b="b" l="l" r="r" t="t"/>
              <a:pathLst>
                <a:path extrusionOk="0" h="1389" w="291">
                  <a:moveTo>
                    <a:pt x="291" y="0"/>
                  </a:moveTo>
                  <a:lnTo>
                    <a:pt x="158" y="290"/>
                  </a:lnTo>
                  <a:lnTo>
                    <a:pt x="1" y="701"/>
                  </a:lnTo>
                  <a:cubicBezTo>
                    <a:pt x="1" y="701"/>
                    <a:pt x="165" y="1389"/>
                    <a:pt x="200" y="1389"/>
                  </a:cubicBezTo>
                  <a:cubicBezTo>
                    <a:pt x="210" y="1389"/>
                    <a:pt x="210" y="1338"/>
                    <a:pt x="194" y="1209"/>
                  </a:cubicBezTo>
                  <a:cubicBezTo>
                    <a:pt x="122" y="604"/>
                    <a:pt x="122" y="798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2"/>
            <p:cNvSpPr/>
            <p:nvPr/>
          </p:nvSpPr>
          <p:spPr>
            <a:xfrm>
              <a:off x="1858878" y="4067803"/>
              <a:ext cx="19846" cy="11887"/>
            </a:xfrm>
            <a:custGeom>
              <a:rect b="b" l="l" r="r" t="t"/>
              <a:pathLst>
                <a:path extrusionOk="0" h="354" w="591">
                  <a:moveTo>
                    <a:pt x="428" y="1"/>
                  </a:moveTo>
                  <a:cubicBezTo>
                    <a:pt x="411" y="1"/>
                    <a:pt x="393" y="2"/>
                    <a:pt x="375" y="6"/>
                  </a:cubicBezTo>
                  <a:cubicBezTo>
                    <a:pt x="351" y="18"/>
                    <a:pt x="327" y="30"/>
                    <a:pt x="303" y="42"/>
                  </a:cubicBezTo>
                  <a:lnTo>
                    <a:pt x="303" y="78"/>
                  </a:lnTo>
                  <a:lnTo>
                    <a:pt x="291" y="78"/>
                  </a:lnTo>
                  <a:cubicBezTo>
                    <a:pt x="291" y="78"/>
                    <a:pt x="170" y="163"/>
                    <a:pt x="158" y="163"/>
                  </a:cubicBezTo>
                  <a:cubicBezTo>
                    <a:pt x="146" y="175"/>
                    <a:pt x="1" y="344"/>
                    <a:pt x="1" y="344"/>
                  </a:cubicBezTo>
                  <a:cubicBezTo>
                    <a:pt x="13" y="350"/>
                    <a:pt x="28" y="353"/>
                    <a:pt x="43" y="353"/>
                  </a:cubicBezTo>
                  <a:cubicBezTo>
                    <a:pt x="58" y="353"/>
                    <a:pt x="73" y="350"/>
                    <a:pt x="85" y="344"/>
                  </a:cubicBezTo>
                  <a:cubicBezTo>
                    <a:pt x="133" y="332"/>
                    <a:pt x="218" y="223"/>
                    <a:pt x="266" y="187"/>
                  </a:cubicBezTo>
                  <a:lnTo>
                    <a:pt x="363" y="127"/>
                  </a:lnTo>
                  <a:cubicBezTo>
                    <a:pt x="385" y="118"/>
                    <a:pt x="407" y="114"/>
                    <a:pt x="430" y="114"/>
                  </a:cubicBezTo>
                  <a:cubicBezTo>
                    <a:pt x="472" y="114"/>
                    <a:pt x="513" y="127"/>
                    <a:pt x="544" y="151"/>
                  </a:cubicBezTo>
                  <a:cubicBezTo>
                    <a:pt x="554" y="165"/>
                    <a:pt x="561" y="170"/>
                    <a:pt x="566" y="170"/>
                  </a:cubicBezTo>
                  <a:cubicBezTo>
                    <a:pt x="590" y="170"/>
                    <a:pt x="557" y="18"/>
                    <a:pt x="557" y="18"/>
                  </a:cubicBezTo>
                  <a:cubicBezTo>
                    <a:pt x="514" y="9"/>
                    <a:pt x="471" y="1"/>
                    <a:pt x="428" y="1"/>
                  </a:cubicBezTo>
                  <a:close/>
                </a:path>
              </a:pathLst>
            </a:custGeom>
            <a:solidFill>
              <a:srgbClr val="F4D4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2"/>
            <p:cNvSpPr/>
            <p:nvPr/>
          </p:nvSpPr>
          <p:spPr>
            <a:xfrm>
              <a:off x="1854009" y="4059844"/>
              <a:ext cx="54433" cy="21693"/>
            </a:xfrm>
            <a:custGeom>
              <a:rect b="b" l="l" r="r" t="t"/>
              <a:pathLst>
                <a:path extrusionOk="0" h="646" w="1621">
                  <a:moveTo>
                    <a:pt x="1499" y="1"/>
                  </a:moveTo>
                  <a:cubicBezTo>
                    <a:pt x="1499" y="1"/>
                    <a:pt x="1185" y="98"/>
                    <a:pt x="1088" y="110"/>
                  </a:cubicBezTo>
                  <a:cubicBezTo>
                    <a:pt x="1063" y="116"/>
                    <a:pt x="1026" y="118"/>
                    <a:pt x="983" y="118"/>
                  </a:cubicBezTo>
                  <a:cubicBezTo>
                    <a:pt x="886" y="118"/>
                    <a:pt x="756" y="107"/>
                    <a:pt x="653" y="107"/>
                  </a:cubicBezTo>
                  <a:cubicBezTo>
                    <a:pt x="627" y="107"/>
                    <a:pt x="602" y="108"/>
                    <a:pt x="581" y="110"/>
                  </a:cubicBezTo>
                  <a:cubicBezTo>
                    <a:pt x="508" y="110"/>
                    <a:pt x="363" y="267"/>
                    <a:pt x="218" y="376"/>
                  </a:cubicBezTo>
                  <a:cubicBezTo>
                    <a:pt x="109" y="509"/>
                    <a:pt x="0" y="629"/>
                    <a:pt x="37" y="642"/>
                  </a:cubicBezTo>
                  <a:cubicBezTo>
                    <a:pt x="42" y="644"/>
                    <a:pt x="47" y="646"/>
                    <a:pt x="53" y="646"/>
                  </a:cubicBezTo>
                  <a:cubicBezTo>
                    <a:pt x="122" y="646"/>
                    <a:pt x="265" y="466"/>
                    <a:pt x="387" y="388"/>
                  </a:cubicBezTo>
                  <a:cubicBezTo>
                    <a:pt x="424" y="344"/>
                    <a:pt x="473" y="322"/>
                    <a:pt x="525" y="322"/>
                  </a:cubicBezTo>
                  <a:cubicBezTo>
                    <a:pt x="559" y="322"/>
                    <a:pt x="595" y="332"/>
                    <a:pt x="629" y="351"/>
                  </a:cubicBezTo>
                  <a:cubicBezTo>
                    <a:pt x="665" y="376"/>
                    <a:pt x="653" y="424"/>
                    <a:pt x="605" y="448"/>
                  </a:cubicBezTo>
                  <a:cubicBezTo>
                    <a:pt x="569" y="472"/>
                    <a:pt x="484" y="484"/>
                    <a:pt x="472" y="509"/>
                  </a:cubicBezTo>
                  <a:cubicBezTo>
                    <a:pt x="472" y="528"/>
                    <a:pt x="472" y="564"/>
                    <a:pt x="542" y="564"/>
                  </a:cubicBezTo>
                  <a:cubicBezTo>
                    <a:pt x="559" y="564"/>
                    <a:pt x="579" y="562"/>
                    <a:pt x="605" y="557"/>
                  </a:cubicBezTo>
                  <a:cubicBezTo>
                    <a:pt x="702" y="545"/>
                    <a:pt x="786" y="509"/>
                    <a:pt x="871" y="448"/>
                  </a:cubicBezTo>
                  <a:cubicBezTo>
                    <a:pt x="919" y="412"/>
                    <a:pt x="980" y="388"/>
                    <a:pt x="1052" y="388"/>
                  </a:cubicBezTo>
                  <a:cubicBezTo>
                    <a:pt x="1149" y="388"/>
                    <a:pt x="1620" y="303"/>
                    <a:pt x="1620" y="303"/>
                  </a:cubicBezTo>
                  <a:lnTo>
                    <a:pt x="1499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2"/>
            <p:cNvSpPr/>
            <p:nvPr/>
          </p:nvSpPr>
          <p:spPr>
            <a:xfrm>
              <a:off x="1887691" y="4043625"/>
              <a:ext cx="84051" cy="30994"/>
            </a:xfrm>
            <a:custGeom>
              <a:rect b="b" l="l" r="r" t="t"/>
              <a:pathLst>
                <a:path extrusionOk="0" h="923" w="2503">
                  <a:moveTo>
                    <a:pt x="2503" y="1"/>
                  </a:moveTo>
                  <a:lnTo>
                    <a:pt x="2503" y="1"/>
                  </a:lnTo>
                  <a:cubicBezTo>
                    <a:pt x="2503" y="1"/>
                    <a:pt x="2382" y="25"/>
                    <a:pt x="2176" y="49"/>
                  </a:cubicBezTo>
                  <a:cubicBezTo>
                    <a:pt x="1439" y="182"/>
                    <a:pt x="714" y="351"/>
                    <a:pt x="1" y="557"/>
                  </a:cubicBezTo>
                  <a:lnTo>
                    <a:pt x="61" y="919"/>
                  </a:lnTo>
                  <a:cubicBezTo>
                    <a:pt x="61" y="919"/>
                    <a:pt x="303" y="922"/>
                    <a:pt x="658" y="922"/>
                  </a:cubicBezTo>
                  <a:cubicBezTo>
                    <a:pt x="1013" y="922"/>
                    <a:pt x="1481" y="919"/>
                    <a:pt x="1935" y="907"/>
                  </a:cubicBezTo>
                  <a:lnTo>
                    <a:pt x="2309" y="895"/>
                  </a:lnTo>
                  <a:lnTo>
                    <a:pt x="2394" y="895"/>
                  </a:lnTo>
                  <a:lnTo>
                    <a:pt x="2406" y="810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2"/>
            <p:cNvSpPr/>
            <p:nvPr/>
          </p:nvSpPr>
          <p:spPr>
            <a:xfrm>
              <a:off x="1793529" y="3974716"/>
              <a:ext cx="42244" cy="100303"/>
            </a:xfrm>
            <a:custGeom>
              <a:rect b="b" l="l" r="r" t="t"/>
              <a:pathLst>
                <a:path extrusionOk="0" h="2987" w="1258">
                  <a:moveTo>
                    <a:pt x="160" y="0"/>
                  </a:moveTo>
                  <a:cubicBezTo>
                    <a:pt x="147" y="0"/>
                    <a:pt x="134" y="3"/>
                    <a:pt x="121" y="10"/>
                  </a:cubicBezTo>
                  <a:lnTo>
                    <a:pt x="73" y="22"/>
                  </a:lnTo>
                  <a:cubicBezTo>
                    <a:pt x="25" y="34"/>
                    <a:pt x="1" y="94"/>
                    <a:pt x="25" y="143"/>
                  </a:cubicBezTo>
                  <a:lnTo>
                    <a:pt x="1028" y="2923"/>
                  </a:lnTo>
                  <a:cubicBezTo>
                    <a:pt x="1038" y="2963"/>
                    <a:pt x="1081" y="2986"/>
                    <a:pt x="1123" y="2986"/>
                  </a:cubicBezTo>
                  <a:cubicBezTo>
                    <a:pt x="1132" y="2986"/>
                    <a:pt x="1140" y="2985"/>
                    <a:pt x="1149" y="2983"/>
                  </a:cubicBezTo>
                  <a:lnTo>
                    <a:pt x="1185" y="2959"/>
                  </a:lnTo>
                  <a:cubicBezTo>
                    <a:pt x="1233" y="2947"/>
                    <a:pt x="1258" y="2886"/>
                    <a:pt x="1245" y="2838"/>
                  </a:cubicBezTo>
                  <a:lnTo>
                    <a:pt x="242" y="58"/>
                  </a:lnTo>
                  <a:cubicBezTo>
                    <a:pt x="225" y="23"/>
                    <a:pt x="194" y="0"/>
                    <a:pt x="160" y="0"/>
                  </a:cubicBezTo>
                  <a:close/>
                </a:path>
              </a:pathLst>
            </a:custGeom>
            <a:solidFill>
              <a:srgbClr val="1C4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2"/>
            <p:cNvSpPr/>
            <p:nvPr/>
          </p:nvSpPr>
          <p:spPr>
            <a:xfrm>
              <a:off x="1832886" y="4081370"/>
              <a:ext cx="113299" cy="8160"/>
            </a:xfrm>
            <a:custGeom>
              <a:rect b="b" l="l" r="r" t="t"/>
              <a:pathLst>
                <a:path extrusionOk="0" h="243" w="3374">
                  <a:moveTo>
                    <a:pt x="110" y="1"/>
                  </a:moveTo>
                  <a:cubicBezTo>
                    <a:pt x="49" y="1"/>
                    <a:pt x="1" y="61"/>
                    <a:pt x="1" y="121"/>
                  </a:cubicBezTo>
                  <a:lnTo>
                    <a:pt x="1" y="134"/>
                  </a:lnTo>
                  <a:cubicBezTo>
                    <a:pt x="1" y="194"/>
                    <a:pt x="49" y="242"/>
                    <a:pt x="110" y="242"/>
                  </a:cubicBezTo>
                  <a:lnTo>
                    <a:pt x="3264" y="242"/>
                  </a:lnTo>
                  <a:cubicBezTo>
                    <a:pt x="3325" y="242"/>
                    <a:pt x="3373" y="194"/>
                    <a:pt x="3373" y="134"/>
                  </a:cubicBezTo>
                  <a:lnTo>
                    <a:pt x="3373" y="121"/>
                  </a:lnTo>
                  <a:cubicBezTo>
                    <a:pt x="3373" y="61"/>
                    <a:pt x="3325" y="1"/>
                    <a:pt x="3264" y="1"/>
                  </a:cubicBezTo>
                  <a:close/>
                </a:path>
              </a:pathLst>
            </a:custGeom>
            <a:solidFill>
              <a:srgbClr val="1C4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2"/>
            <p:cNvSpPr/>
            <p:nvPr/>
          </p:nvSpPr>
          <p:spPr>
            <a:xfrm>
              <a:off x="1952636" y="4043625"/>
              <a:ext cx="19107" cy="30894"/>
            </a:xfrm>
            <a:custGeom>
              <a:rect b="b" l="l" r="r" t="t"/>
              <a:pathLst>
                <a:path extrusionOk="0" h="920" w="569">
                  <a:moveTo>
                    <a:pt x="569" y="1"/>
                  </a:moveTo>
                  <a:cubicBezTo>
                    <a:pt x="569" y="1"/>
                    <a:pt x="448" y="25"/>
                    <a:pt x="242" y="61"/>
                  </a:cubicBezTo>
                  <a:cubicBezTo>
                    <a:pt x="146" y="339"/>
                    <a:pt x="61" y="629"/>
                    <a:pt x="1" y="919"/>
                  </a:cubicBezTo>
                  <a:lnTo>
                    <a:pt x="375" y="895"/>
                  </a:lnTo>
                  <a:lnTo>
                    <a:pt x="472" y="810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2"/>
            <p:cNvSpPr/>
            <p:nvPr/>
          </p:nvSpPr>
          <p:spPr>
            <a:xfrm>
              <a:off x="1946155" y="3955542"/>
              <a:ext cx="121392" cy="246914"/>
            </a:xfrm>
            <a:custGeom>
              <a:rect b="b" l="l" r="r" t="t"/>
              <a:pathLst>
                <a:path extrusionOk="0" h="7353" w="3615">
                  <a:moveTo>
                    <a:pt x="2454" y="1"/>
                  </a:moveTo>
                  <a:cubicBezTo>
                    <a:pt x="2454" y="1"/>
                    <a:pt x="1632" y="206"/>
                    <a:pt x="1342" y="641"/>
                  </a:cubicBezTo>
                  <a:cubicBezTo>
                    <a:pt x="762" y="1512"/>
                    <a:pt x="447" y="2781"/>
                    <a:pt x="266" y="3965"/>
                  </a:cubicBezTo>
                  <a:cubicBezTo>
                    <a:pt x="230" y="4255"/>
                    <a:pt x="194" y="4545"/>
                    <a:pt x="169" y="4823"/>
                  </a:cubicBezTo>
                  <a:cubicBezTo>
                    <a:pt x="36" y="6117"/>
                    <a:pt x="49" y="7156"/>
                    <a:pt x="0" y="7241"/>
                  </a:cubicBezTo>
                  <a:cubicBezTo>
                    <a:pt x="0" y="7241"/>
                    <a:pt x="106" y="7352"/>
                    <a:pt x="496" y="7352"/>
                  </a:cubicBezTo>
                  <a:cubicBezTo>
                    <a:pt x="708" y="7352"/>
                    <a:pt x="1005" y="7319"/>
                    <a:pt x="1414" y="7217"/>
                  </a:cubicBezTo>
                  <a:cubicBezTo>
                    <a:pt x="2283" y="7011"/>
                    <a:pt x="2846" y="6851"/>
                    <a:pt x="3247" y="6851"/>
                  </a:cubicBezTo>
                  <a:cubicBezTo>
                    <a:pt x="3387" y="6851"/>
                    <a:pt x="3508" y="6871"/>
                    <a:pt x="3614" y="6914"/>
                  </a:cubicBezTo>
                  <a:cubicBezTo>
                    <a:pt x="3614" y="6914"/>
                    <a:pt x="3155" y="5283"/>
                    <a:pt x="3119" y="4715"/>
                  </a:cubicBezTo>
                  <a:cubicBezTo>
                    <a:pt x="3082" y="4146"/>
                    <a:pt x="3348" y="3167"/>
                    <a:pt x="3348" y="2188"/>
                  </a:cubicBezTo>
                  <a:cubicBezTo>
                    <a:pt x="3348" y="1209"/>
                    <a:pt x="2913" y="545"/>
                    <a:pt x="2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2"/>
            <p:cNvSpPr/>
            <p:nvPr/>
          </p:nvSpPr>
          <p:spPr>
            <a:xfrm>
              <a:off x="1951831" y="3990231"/>
              <a:ext cx="77133" cy="128141"/>
            </a:xfrm>
            <a:custGeom>
              <a:rect b="b" l="l" r="r" t="t"/>
              <a:pathLst>
                <a:path extrusionOk="0" h="3816" w="2297">
                  <a:moveTo>
                    <a:pt x="1977" y="1"/>
                  </a:moveTo>
                  <a:cubicBezTo>
                    <a:pt x="1844" y="1"/>
                    <a:pt x="1717" y="68"/>
                    <a:pt x="1717" y="68"/>
                  </a:cubicBezTo>
                  <a:cubicBezTo>
                    <a:pt x="1717" y="68"/>
                    <a:pt x="1354" y="116"/>
                    <a:pt x="1004" y="1204"/>
                  </a:cubicBezTo>
                  <a:cubicBezTo>
                    <a:pt x="798" y="1820"/>
                    <a:pt x="677" y="2292"/>
                    <a:pt x="593" y="2582"/>
                  </a:cubicBezTo>
                  <a:cubicBezTo>
                    <a:pt x="544" y="2787"/>
                    <a:pt x="351" y="2932"/>
                    <a:pt x="145" y="2944"/>
                  </a:cubicBezTo>
                  <a:lnTo>
                    <a:pt x="97" y="2944"/>
                  </a:lnTo>
                  <a:cubicBezTo>
                    <a:pt x="61" y="3234"/>
                    <a:pt x="25" y="3524"/>
                    <a:pt x="0" y="3802"/>
                  </a:cubicBezTo>
                  <a:cubicBezTo>
                    <a:pt x="125" y="3812"/>
                    <a:pt x="251" y="3816"/>
                    <a:pt x="379" y="3816"/>
                  </a:cubicBezTo>
                  <a:cubicBezTo>
                    <a:pt x="585" y="3816"/>
                    <a:pt x="794" y="3805"/>
                    <a:pt x="1004" y="3790"/>
                  </a:cubicBezTo>
                  <a:cubicBezTo>
                    <a:pt x="1680" y="3706"/>
                    <a:pt x="2297" y="950"/>
                    <a:pt x="2273" y="370"/>
                  </a:cubicBezTo>
                  <a:cubicBezTo>
                    <a:pt x="2260" y="73"/>
                    <a:pt x="2116" y="1"/>
                    <a:pt x="1977" y="1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2"/>
            <p:cNvSpPr/>
            <p:nvPr/>
          </p:nvSpPr>
          <p:spPr>
            <a:xfrm>
              <a:off x="2030578" y="4198265"/>
              <a:ext cx="28039" cy="42244"/>
            </a:xfrm>
            <a:custGeom>
              <a:rect b="b" l="l" r="r" t="t"/>
              <a:pathLst>
                <a:path extrusionOk="0" h="1258" w="835">
                  <a:moveTo>
                    <a:pt x="592" y="1"/>
                  </a:moveTo>
                  <a:lnTo>
                    <a:pt x="73" y="242"/>
                  </a:lnTo>
                  <a:cubicBezTo>
                    <a:pt x="37" y="412"/>
                    <a:pt x="12" y="569"/>
                    <a:pt x="0" y="738"/>
                  </a:cubicBezTo>
                  <a:cubicBezTo>
                    <a:pt x="12" y="762"/>
                    <a:pt x="206" y="1258"/>
                    <a:pt x="206" y="1258"/>
                  </a:cubicBezTo>
                  <a:cubicBezTo>
                    <a:pt x="206" y="1258"/>
                    <a:pt x="605" y="1113"/>
                    <a:pt x="834" y="436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2"/>
            <p:cNvSpPr/>
            <p:nvPr/>
          </p:nvSpPr>
          <p:spPr>
            <a:xfrm>
              <a:off x="1827480" y="4080228"/>
              <a:ext cx="54500" cy="18939"/>
            </a:xfrm>
            <a:custGeom>
              <a:rect b="b" l="l" r="r" t="t"/>
              <a:pathLst>
                <a:path extrusionOk="0" h="564" w="1623">
                  <a:moveTo>
                    <a:pt x="28" y="1"/>
                  </a:moveTo>
                  <a:cubicBezTo>
                    <a:pt x="9" y="1"/>
                    <a:pt x="0" y="15"/>
                    <a:pt x="5" y="47"/>
                  </a:cubicBezTo>
                  <a:cubicBezTo>
                    <a:pt x="65" y="216"/>
                    <a:pt x="198" y="373"/>
                    <a:pt x="367" y="446"/>
                  </a:cubicBezTo>
                  <a:cubicBezTo>
                    <a:pt x="488" y="494"/>
                    <a:pt x="621" y="530"/>
                    <a:pt x="766" y="554"/>
                  </a:cubicBezTo>
                  <a:cubicBezTo>
                    <a:pt x="790" y="560"/>
                    <a:pt x="815" y="563"/>
                    <a:pt x="839" y="563"/>
                  </a:cubicBezTo>
                  <a:cubicBezTo>
                    <a:pt x="863" y="563"/>
                    <a:pt x="887" y="560"/>
                    <a:pt x="911" y="554"/>
                  </a:cubicBezTo>
                  <a:cubicBezTo>
                    <a:pt x="1020" y="530"/>
                    <a:pt x="1141" y="518"/>
                    <a:pt x="1250" y="518"/>
                  </a:cubicBezTo>
                  <a:lnTo>
                    <a:pt x="1419" y="518"/>
                  </a:lnTo>
                  <a:cubicBezTo>
                    <a:pt x="1444" y="519"/>
                    <a:pt x="1464" y="520"/>
                    <a:pt x="1481" y="520"/>
                  </a:cubicBezTo>
                  <a:cubicBezTo>
                    <a:pt x="1623" y="520"/>
                    <a:pt x="1516" y="478"/>
                    <a:pt x="1419" y="446"/>
                  </a:cubicBezTo>
                  <a:lnTo>
                    <a:pt x="1383" y="155"/>
                  </a:lnTo>
                  <a:cubicBezTo>
                    <a:pt x="1250" y="180"/>
                    <a:pt x="1117" y="180"/>
                    <a:pt x="996" y="180"/>
                  </a:cubicBezTo>
                  <a:cubicBezTo>
                    <a:pt x="863" y="168"/>
                    <a:pt x="718" y="95"/>
                    <a:pt x="537" y="59"/>
                  </a:cubicBezTo>
                  <a:cubicBezTo>
                    <a:pt x="506" y="53"/>
                    <a:pt x="479" y="50"/>
                    <a:pt x="456" y="50"/>
                  </a:cubicBezTo>
                  <a:cubicBezTo>
                    <a:pt x="345" y="50"/>
                    <a:pt x="323" y="113"/>
                    <a:pt x="343" y="143"/>
                  </a:cubicBezTo>
                  <a:cubicBezTo>
                    <a:pt x="380" y="192"/>
                    <a:pt x="585" y="216"/>
                    <a:pt x="585" y="216"/>
                  </a:cubicBezTo>
                  <a:cubicBezTo>
                    <a:pt x="585" y="216"/>
                    <a:pt x="609" y="252"/>
                    <a:pt x="500" y="252"/>
                  </a:cubicBezTo>
                  <a:lnTo>
                    <a:pt x="392" y="252"/>
                  </a:lnTo>
                  <a:cubicBezTo>
                    <a:pt x="343" y="228"/>
                    <a:pt x="295" y="216"/>
                    <a:pt x="259" y="180"/>
                  </a:cubicBezTo>
                  <a:lnTo>
                    <a:pt x="186" y="119"/>
                  </a:lnTo>
                  <a:cubicBezTo>
                    <a:pt x="118" y="43"/>
                    <a:pt x="59" y="1"/>
                    <a:pt x="2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2"/>
            <p:cNvSpPr/>
            <p:nvPr/>
          </p:nvSpPr>
          <p:spPr>
            <a:xfrm>
              <a:off x="1867811" y="3984220"/>
              <a:ext cx="161150" cy="126429"/>
            </a:xfrm>
            <a:custGeom>
              <a:rect b="b" l="l" r="r" t="t"/>
              <a:pathLst>
                <a:path extrusionOk="0" h="3765" w="4799">
                  <a:moveTo>
                    <a:pt x="4367" y="0"/>
                  </a:moveTo>
                  <a:cubicBezTo>
                    <a:pt x="4253" y="0"/>
                    <a:pt x="4158" y="29"/>
                    <a:pt x="4158" y="29"/>
                  </a:cubicBezTo>
                  <a:cubicBezTo>
                    <a:pt x="4158" y="29"/>
                    <a:pt x="3796" y="65"/>
                    <a:pt x="3445" y="1165"/>
                  </a:cubicBezTo>
                  <a:cubicBezTo>
                    <a:pt x="3252" y="1770"/>
                    <a:pt x="3119" y="2241"/>
                    <a:pt x="3046" y="2531"/>
                  </a:cubicBezTo>
                  <a:cubicBezTo>
                    <a:pt x="2986" y="2736"/>
                    <a:pt x="2805" y="2894"/>
                    <a:pt x="2587" y="2894"/>
                  </a:cubicBezTo>
                  <a:lnTo>
                    <a:pt x="25" y="2966"/>
                  </a:lnTo>
                  <a:lnTo>
                    <a:pt x="0" y="3474"/>
                  </a:lnTo>
                  <a:cubicBezTo>
                    <a:pt x="0" y="3474"/>
                    <a:pt x="1004" y="3583"/>
                    <a:pt x="1705" y="3679"/>
                  </a:cubicBezTo>
                  <a:cubicBezTo>
                    <a:pt x="2078" y="3735"/>
                    <a:pt x="2461" y="3764"/>
                    <a:pt x="2845" y="3764"/>
                  </a:cubicBezTo>
                  <a:cubicBezTo>
                    <a:pt x="3046" y="3764"/>
                    <a:pt x="3246" y="3756"/>
                    <a:pt x="3445" y="3740"/>
                  </a:cubicBezTo>
                  <a:cubicBezTo>
                    <a:pt x="4122" y="3655"/>
                    <a:pt x="4799" y="645"/>
                    <a:pt x="4763" y="343"/>
                  </a:cubicBezTo>
                  <a:cubicBezTo>
                    <a:pt x="4734" y="59"/>
                    <a:pt x="4530" y="0"/>
                    <a:pt x="43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2"/>
            <p:cNvSpPr/>
            <p:nvPr/>
          </p:nvSpPr>
          <p:spPr>
            <a:xfrm>
              <a:off x="1948573" y="3870279"/>
              <a:ext cx="82439" cy="86838"/>
            </a:xfrm>
            <a:custGeom>
              <a:rect b="b" l="l" r="r" t="t"/>
              <a:pathLst>
                <a:path extrusionOk="0" h="2586" w="2455">
                  <a:moveTo>
                    <a:pt x="1735" y="1"/>
                  </a:moveTo>
                  <a:cubicBezTo>
                    <a:pt x="1641" y="1"/>
                    <a:pt x="640" y="183"/>
                    <a:pt x="605" y="195"/>
                  </a:cubicBezTo>
                  <a:cubicBezTo>
                    <a:pt x="412" y="400"/>
                    <a:pt x="230" y="606"/>
                    <a:pt x="61" y="835"/>
                  </a:cubicBezTo>
                  <a:cubicBezTo>
                    <a:pt x="61" y="835"/>
                    <a:pt x="1" y="968"/>
                    <a:pt x="146" y="1186"/>
                  </a:cubicBezTo>
                  <a:cubicBezTo>
                    <a:pt x="158" y="1210"/>
                    <a:pt x="218" y="1246"/>
                    <a:pt x="218" y="1271"/>
                  </a:cubicBezTo>
                  <a:cubicBezTo>
                    <a:pt x="242" y="1355"/>
                    <a:pt x="242" y="1452"/>
                    <a:pt x="218" y="1536"/>
                  </a:cubicBezTo>
                  <a:cubicBezTo>
                    <a:pt x="315" y="1911"/>
                    <a:pt x="484" y="2262"/>
                    <a:pt x="738" y="2552"/>
                  </a:cubicBezTo>
                  <a:cubicBezTo>
                    <a:pt x="792" y="2575"/>
                    <a:pt x="858" y="2586"/>
                    <a:pt x="930" y="2586"/>
                  </a:cubicBezTo>
                  <a:cubicBezTo>
                    <a:pt x="1196" y="2586"/>
                    <a:pt x="1564" y="2445"/>
                    <a:pt x="1886" y="2274"/>
                  </a:cubicBezTo>
                  <a:cubicBezTo>
                    <a:pt x="1971" y="2274"/>
                    <a:pt x="2454" y="2020"/>
                    <a:pt x="2382" y="1343"/>
                  </a:cubicBezTo>
                  <a:cubicBezTo>
                    <a:pt x="2309" y="835"/>
                    <a:pt x="2080" y="376"/>
                    <a:pt x="1741" y="1"/>
                  </a:cubicBezTo>
                  <a:cubicBezTo>
                    <a:pt x="1740" y="1"/>
                    <a:pt x="1738" y="1"/>
                    <a:pt x="1735" y="1"/>
                  </a:cubicBez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2"/>
            <p:cNvSpPr/>
            <p:nvPr/>
          </p:nvSpPr>
          <p:spPr>
            <a:xfrm>
              <a:off x="1920164" y="3840594"/>
              <a:ext cx="120586" cy="95535"/>
            </a:xfrm>
            <a:custGeom>
              <a:rect b="b" l="l" r="r" t="t"/>
              <a:pathLst>
                <a:path extrusionOk="0" h="2845" w="3591">
                  <a:moveTo>
                    <a:pt x="2076" y="1"/>
                  </a:moveTo>
                  <a:cubicBezTo>
                    <a:pt x="1603" y="1"/>
                    <a:pt x="1134" y="396"/>
                    <a:pt x="992" y="462"/>
                  </a:cubicBezTo>
                  <a:cubicBezTo>
                    <a:pt x="667" y="620"/>
                    <a:pt x="325" y="705"/>
                    <a:pt x="119" y="705"/>
                  </a:cubicBezTo>
                  <a:cubicBezTo>
                    <a:pt x="72" y="705"/>
                    <a:pt x="32" y="701"/>
                    <a:pt x="1" y="692"/>
                  </a:cubicBezTo>
                  <a:lnTo>
                    <a:pt x="1" y="692"/>
                  </a:lnTo>
                  <a:cubicBezTo>
                    <a:pt x="65" y="1514"/>
                    <a:pt x="455" y="1749"/>
                    <a:pt x="864" y="1749"/>
                  </a:cubicBezTo>
                  <a:cubicBezTo>
                    <a:pt x="1297" y="1749"/>
                    <a:pt x="1750" y="1487"/>
                    <a:pt x="1862" y="1381"/>
                  </a:cubicBezTo>
                  <a:cubicBezTo>
                    <a:pt x="1958" y="1295"/>
                    <a:pt x="2023" y="1247"/>
                    <a:pt x="2066" y="1247"/>
                  </a:cubicBezTo>
                  <a:cubicBezTo>
                    <a:pt x="2126" y="1247"/>
                    <a:pt x="2145" y="1339"/>
                    <a:pt x="2152" y="1550"/>
                  </a:cubicBezTo>
                  <a:cubicBezTo>
                    <a:pt x="2128" y="1744"/>
                    <a:pt x="2249" y="1925"/>
                    <a:pt x="2442" y="1973"/>
                  </a:cubicBezTo>
                  <a:cubicBezTo>
                    <a:pt x="2260" y="1781"/>
                    <a:pt x="2434" y="1504"/>
                    <a:pt x="2658" y="1504"/>
                  </a:cubicBezTo>
                  <a:cubicBezTo>
                    <a:pt x="2702" y="1504"/>
                    <a:pt x="2747" y="1514"/>
                    <a:pt x="2793" y="1538"/>
                  </a:cubicBezTo>
                  <a:cubicBezTo>
                    <a:pt x="3240" y="1949"/>
                    <a:pt x="2817" y="2263"/>
                    <a:pt x="2841" y="2420"/>
                  </a:cubicBezTo>
                  <a:cubicBezTo>
                    <a:pt x="2883" y="2690"/>
                    <a:pt x="2942" y="2844"/>
                    <a:pt x="3057" y="2844"/>
                  </a:cubicBezTo>
                  <a:cubicBezTo>
                    <a:pt x="3076" y="2844"/>
                    <a:pt x="3097" y="2840"/>
                    <a:pt x="3119" y="2831"/>
                  </a:cubicBezTo>
                  <a:cubicBezTo>
                    <a:pt x="3349" y="2735"/>
                    <a:pt x="3590" y="1816"/>
                    <a:pt x="3482" y="1163"/>
                  </a:cubicBezTo>
                  <a:cubicBezTo>
                    <a:pt x="3383" y="571"/>
                    <a:pt x="3045" y="297"/>
                    <a:pt x="2766" y="297"/>
                  </a:cubicBezTo>
                  <a:cubicBezTo>
                    <a:pt x="2738" y="297"/>
                    <a:pt x="2711" y="300"/>
                    <a:pt x="2684" y="305"/>
                  </a:cubicBezTo>
                  <a:cubicBezTo>
                    <a:pt x="2500" y="80"/>
                    <a:pt x="2288" y="1"/>
                    <a:pt x="2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2"/>
            <p:cNvSpPr/>
            <p:nvPr/>
          </p:nvSpPr>
          <p:spPr>
            <a:xfrm>
              <a:off x="1989475" y="3931598"/>
              <a:ext cx="39893" cy="37375"/>
            </a:xfrm>
            <a:custGeom>
              <a:rect b="b" l="l" r="r" t="t"/>
              <a:pathLst>
                <a:path extrusionOk="0" h="1113" w="1188">
                  <a:moveTo>
                    <a:pt x="370" y="0"/>
                  </a:moveTo>
                  <a:cubicBezTo>
                    <a:pt x="153" y="0"/>
                    <a:pt x="1" y="70"/>
                    <a:pt x="136" y="315"/>
                  </a:cubicBezTo>
                  <a:cubicBezTo>
                    <a:pt x="451" y="895"/>
                    <a:pt x="306" y="1113"/>
                    <a:pt x="306" y="1113"/>
                  </a:cubicBezTo>
                  <a:cubicBezTo>
                    <a:pt x="306" y="1113"/>
                    <a:pt x="910" y="1064"/>
                    <a:pt x="1188" y="738"/>
                  </a:cubicBezTo>
                  <a:cubicBezTo>
                    <a:pt x="1007" y="593"/>
                    <a:pt x="1055" y="121"/>
                    <a:pt x="1055" y="121"/>
                  </a:cubicBezTo>
                  <a:cubicBezTo>
                    <a:pt x="1055" y="121"/>
                    <a:pt x="656" y="0"/>
                    <a:pt x="370" y="0"/>
                  </a:cubicBez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2"/>
            <p:cNvSpPr/>
            <p:nvPr/>
          </p:nvSpPr>
          <p:spPr>
            <a:xfrm>
              <a:off x="1996896" y="3951075"/>
              <a:ext cx="34117" cy="20349"/>
            </a:xfrm>
            <a:custGeom>
              <a:rect b="b" l="l" r="r" t="t"/>
              <a:pathLst>
                <a:path extrusionOk="0" h="606" w="1016">
                  <a:moveTo>
                    <a:pt x="870" y="1"/>
                  </a:moveTo>
                  <a:cubicBezTo>
                    <a:pt x="592" y="61"/>
                    <a:pt x="0" y="267"/>
                    <a:pt x="0" y="267"/>
                  </a:cubicBezTo>
                  <a:cubicBezTo>
                    <a:pt x="0" y="375"/>
                    <a:pt x="0" y="484"/>
                    <a:pt x="0" y="605"/>
                  </a:cubicBezTo>
                  <a:cubicBezTo>
                    <a:pt x="351" y="520"/>
                    <a:pt x="701" y="400"/>
                    <a:pt x="1015" y="230"/>
                  </a:cubicBezTo>
                  <a:cubicBezTo>
                    <a:pt x="991" y="146"/>
                    <a:pt x="943" y="61"/>
                    <a:pt x="870" y="1"/>
                  </a:cubicBezTo>
                  <a:close/>
                </a:path>
              </a:pathLst>
            </a:custGeom>
            <a:solidFill>
              <a:srgbClr val="F9B2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2"/>
            <p:cNvSpPr/>
            <p:nvPr/>
          </p:nvSpPr>
          <p:spPr>
            <a:xfrm>
              <a:off x="1953442" y="3918603"/>
              <a:ext cx="11417" cy="20148"/>
            </a:xfrm>
            <a:custGeom>
              <a:rect b="b" l="l" r="r" t="t"/>
              <a:pathLst>
                <a:path extrusionOk="0" h="600" w="340">
                  <a:moveTo>
                    <a:pt x="97" y="1"/>
                  </a:moveTo>
                  <a:cubicBezTo>
                    <a:pt x="97" y="1"/>
                    <a:pt x="1" y="436"/>
                    <a:pt x="37" y="545"/>
                  </a:cubicBezTo>
                  <a:cubicBezTo>
                    <a:pt x="53" y="588"/>
                    <a:pt x="115" y="600"/>
                    <a:pt x="178" y="600"/>
                  </a:cubicBezTo>
                  <a:cubicBezTo>
                    <a:pt x="257" y="600"/>
                    <a:pt x="339" y="581"/>
                    <a:pt x="339" y="581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2"/>
            <p:cNvSpPr/>
            <p:nvPr/>
          </p:nvSpPr>
          <p:spPr>
            <a:xfrm>
              <a:off x="1829260" y="3602000"/>
              <a:ext cx="460684" cy="220856"/>
            </a:xfrm>
            <a:custGeom>
              <a:rect b="b" l="l" r="r" t="t"/>
              <a:pathLst>
                <a:path extrusionOk="0" h="6577" w="13719">
                  <a:moveTo>
                    <a:pt x="423" y="1"/>
                  </a:moveTo>
                  <a:cubicBezTo>
                    <a:pt x="194" y="1"/>
                    <a:pt x="0" y="194"/>
                    <a:pt x="0" y="424"/>
                  </a:cubicBezTo>
                  <a:lnTo>
                    <a:pt x="0" y="6153"/>
                  </a:lnTo>
                  <a:cubicBezTo>
                    <a:pt x="0" y="6395"/>
                    <a:pt x="194" y="6576"/>
                    <a:pt x="423" y="6576"/>
                  </a:cubicBezTo>
                  <a:lnTo>
                    <a:pt x="13308" y="6576"/>
                  </a:lnTo>
                  <a:cubicBezTo>
                    <a:pt x="13537" y="6576"/>
                    <a:pt x="13719" y="6395"/>
                    <a:pt x="13719" y="6153"/>
                  </a:cubicBezTo>
                  <a:lnTo>
                    <a:pt x="13719" y="424"/>
                  </a:lnTo>
                  <a:cubicBezTo>
                    <a:pt x="13719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2"/>
            <p:cNvSpPr/>
            <p:nvPr/>
          </p:nvSpPr>
          <p:spPr>
            <a:xfrm>
              <a:off x="1819118" y="3591859"/>
              <a:ext cx="461087" cy="220856"/>
            </a:xfrm>
            <a:custGeom>
              <a:rect b="b" l="l" r="r" t="t"/>
              <a:pathLst>
                <a:path extrusionOk="0" h="6577" w="13731">
                  <a:moveTo>
                    <a:pt x="423" y="1"/>
                  </a:moveTo>
                  <a:cubicBezTo>
                    <a:pt x="193" y="1"/>
                    <a:pt x="0" y="194"/>
                    <a:pt x="0" y="424"/>
                  </a:cubicBezTo>
                  <a:lnTo>
                    <a:pt x="0" y="6165"/>
                  </a:lnTo>
                  <a:cubicBezTo>
                    <a:pt x="0" y="6395"/>
                    <a:pt x="193" y="6576"/>
                    <a:pt x="423" y="6576"/>
                  </a:cubicBezTo>
                  <a:lnTo>
                    <a:pt x="13308" y="6576"/>
                  </a:lnTo>
                  <a:cubicBezTo>
                    <a:pt x="13537" y="6576"/>
                    <a:pt x="13731" y="6395"/>
                    <a:pt x="13731" y="6165"/>
                  </a:cubicBezTo>
                  <a:lnTo>
                    <a:pt x="13731" y="424"/>
                  </a:lnTo>
                  <a:cubicBezTo>
                    <a:pt x="13731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2"/>
            <p:cNvSpPr/>
            <p:nvPr/>
          </p:nvSpPr>
          <p:spPr>
            <a:xfrm>
              <a:off x="1819118" y="3591859"/>
              <a:ext cx="461087" cy="42244"/>
            </a:xfrm>
            <a:custGeom>
              <a:rect b="b" l="l" r="r" t="t"/>
              <a:pathLst>
                <a:path extrusionOk="0" h="1258" w="13731">
                  <a:moveTo>
                    <a:pt x="423" y="1"/>
                  </a:moveTo>
                  <a:cubicBezTo>
                    <a:pt x="193" y="1"/>
                    <a:pt x="0" y="194"/>
                    <a:pt x="0" y="424"/>
                  </a:cubicBezTo>
                  <a:lnTo>
                    <a:pt x="0" y="1258"/>
                  </a:lnTo>
                  <a:lnTo>
                    <a:pt x="13731" y="1258"/>
                  </a:lnTo>
                  <a:lnTo>
                    <a:pt x="13731" y="424"/>
                  </a:lnTo>
                  <a:cubicBezTo>
                    <a:pt x="13731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2"/>
            <p:cNvSpPr/>
            <p:nvPr/>
          </p:nvSpPr>
          <p:spPr>
            <a:xfrm>
              <a:off x="1836547" y="3654051"/>
              <a:ext cx="425391" cy="135932"/>
            </a:xfrm>
            <a:custGeom>
              <a:rect b="b" l="l" r="r" t="t"/>
              <a:pathLst>
                <a:path extrusionOk="0" h="4048" w="12668">
                  <a:moveTo>
                    <a:pt x="12046" y="1"/>
                  </a:moveTo>
                  <a:cubicBezTo>
                    <a:pt x="11446" y="1"/>
                    <a:pt x="10508" y="237"/>
                    <a:pt x="9670" y="1461"/>
                  </a:cubicBezTo>
                  <a:cubicBezTo>
                    <a:pt x="9298" y="2012"/>
                    <a:pt x="8993" y="2213"/>
                    <a:pt x="8710" y="2213"/>
                  </a:cubicBezTo>
                  <a:cubicBezTo>
                    <a:pt x="7961" y="2213"/>
                    <a:pt x="7364" y="804"/>
                    <a:pt x="6092" y="699"/>
                  </a:cubicBezTo>
                  <a:cubicBezTo>
                    <a:pt x="6046" y="695"/>
                    <a:pt x="6002" y="693"/>
                    <a:pt x="5958" y="693"/>
                  </a:cubicBezTo>
                  <a:cubicBezTo>
                    <a:pt x="4563" y="693"/>
                    <a:pt x="4341" y="2735"/>
                    <a:pt x="3350" y="2735"/>
                  </a:cubicBezTo>
                  <a:cubicBezTo>
                    <a:pt x="3190" y="2735"/>
                    <a:pt x="3012" y="2683"/>
                    <a:pt x="2805" y="2561"/>
                  </a:cubicBezTo>
                  <a:cubicBezTo>
                    <a:pt x="2161" y="2180"/>
                    <a:pt x="1663" y="2028"/>
                    <a:pt x="1264" y="2028"/>
                  </a:cubicBezTo>
                  <a:cubicBezTo>
                    <a:pt x="675" y="2028"/>
                    <a:pt x="303" y="2360"/>
                    <a:pt x="1" y="2778"/>
                  </a:cubicBezTo>
                  <a:lnTo>
                    <a:pt x="1" y="4047"/>
                  </a:lnTo>
                  <a:lnTo>
                    <a:pt x="12668" y="4047"/>
                  </a:lnTo>
                  <a:lnTo>
                    <a:pt x="12668" y="95"/>
                  </a:lnTo>
                  <a:cubicBezTo>
                    <a:pt x="12668" y="95"/>
                    <a:pt x="12424" y="1"/>
                    <a:pt x="1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2"/>
            <p:cNvSpPr/>
            <p:nvPr/>
          </p:nvSpPr>
          <p:spPr>
            <a:xfrm>
              <a:off x="1836547" y="3656402"/>
              <a:ext cx="83648" cy="5709"/>
            </a:xfrm>
            <a:custGeom>
              <a:rect b="b" l="l" r="r" t="t"/>
              <a:pathLst>
                <a:path extrusionOk="0" h="170" w="2491">
                  <a:moveTo>
                    <a:pt x="1" y="1"/>
                  </a:moveTo>
                  <a:lnTo>
                    <a:pt x="1" y="170"/>
                  </a:lnTo>
                  <a:lnTo>
                    <a:pt x="2491" y="17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2"/>
            <p:cNvSpPr/>
            <p:nvPr/>
          </p:nvSpPr>
          <p:spPr>
            <a:xfrm>
              <a:off x="1836547" y="3666543"/>
              <a:ext cx="141708" cy="5742"/>
            </a:xfrm>
            <a:custGeom>
              <a:rect b="b" l="l" r="r" t="t"/>
              <a:pathLst>
                <a:path extrusionOk="0" h="171" w="4220">
                  <a:moveTo>
                    <a:pt x="1" y="1"/>
                  </a:moveTo>
                  <a:lnTo>
                    <a:pt x="1" y="170"/>
                  </a:lnTo>
                  <a:lnTo>
                    <a:pt x="4219" y="170"/>
                  </a:lnTo>
                  <a:lnTo>
                    <a:pt x="4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2"/>
            <p:cNvSpPr/>
            <p:nvPr/>
          </p:nvSpPr>
          <p:spPr>
            <a:xfrm>
              <a:off x="1836547" y="3676685"/>
              <a:ext cx="106381" cy="5742"/>
            </a:xfrm>
            <a:custGeom>
              <a:rect b="b" l="l" r="r" t="t"/>
              <a:pathLst>
                <a:path extrusionOk="0" h="171" w="3168">
                  <a:moveTo>
                    <a:pt x="1" y="1"/>
                  </a:moveTo>
                  <a:lnTo>
                    <a:pt x="1" y="170"/>
                  </a:lnTo>
                  <a:lnTo>
                    <a:pt x="3167" y="170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2"/>
            <p:cNvSpPr/>
            <p:nvPr/>
          </p:nvSpPr>
          <p:spPr>
            <a:xfrm>
              <a:off x="1836547" y="3686860"/>
              <a:ext cx="128309" cy="5709"/>
            </a:xfrm>
            <a:custGeom>
              <a:rect b="b" l="l" r="r" t="t"/>
              <a:pathLst>
                <a:path extrusionOk="0" h="170" w="3821">
                  <a:moveTo>
                    <a:pt x="1" y="0"/>
                  </a:moveTo>
                  <a:lnTo>
                    <a:pt x="1" y="169"/>
                  </a:lnTo>
                  <a:lnTo>
                    <a:pt x="3820" y="169"/>
                  </a:lnTo>
                  <a:lnTo>
                    <a:pt x="38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2"/>
            <p:cNvSpPr/>
            <p:nvPr/>
          </p:nvSpPr>
          <p:spPr>
            <a:xfrm>
              <a:off x="1836547" y="3697001"/>
              <a:ext cx="83648" cy="5709"/>
            </a:xfrm>
            <a:custGeom>
              <a:rect b="b" l="l" r="r" t="t"/>
              <a:pathLst>
                <a:path extrusionOk="0" h="170" w="2491">
                  <a:moveTo>
                    <a:pt x="1" y="0"/>
                  </a:moveTo>
                  <a:lnTo>
                    <a:pt x="1" y="170"/>
                  </a:lnTo>
                  <a:lnTo>
                    <a:pt x="2491" y="17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2"/>
            <p:cNvSpPr/>
            <p:nvPr/>
          </p:nvSpPr>
          <p:spPr>
            <a:xfrm>
              <a:off x="955379" y="3533831"/>
              <a:ext cx="257357" cy="89323"/>
            </a:xfrm>
            <a:custGeom>
              <a:rect b="b" l="l" r="r" t="t"/>
              <a:pathLst>
                <a:path extrusionOk="0" h="2660" w="7664">
                  <a:moveTo>
                    <a:pt x="0" y="0"/>
                  </a:moveTo>
                  <a:cubicBezTo>
                    <a:pt x="592" y="1596"/>
                    <a:pt x="2128" y="2660"/>
                    <a:pt x="3832" y="2660"/>
                  </a:cubicBezTo>
                  <a:cubicBezTo>
                    <a:pt x="5536" y="2660"/>
                    <a:pt x="7071" y="1596"/>
                    <a:pt x="76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2"/>
            <p:cNvSpPr/>
            <p:nvPr/>
          </p:nvSpPr>
          <p:spPr>
            <a:xfrm>
              <a:off x="926130" y="3397861"/>
              <a:ext cx="144125" cy="122601"/>
            </a:xfrm>
            <a:custGeom>
              <a:rect b="b" l="l" r="r" t="t"/>
              <a:pathLst>
                <a:path extrusionOk="0" h="3651" w="4292">
                  <a:moveTo>
                    <a:pt x="932" y="0"/>
                  </a:moveTo>
                  <a:cubicBezTo>
                    <a:pt x="194" y="1064"/>
                    <a:pt x="1" y="2430"/>
                    <a:pt x="424" y="3651"/>
                  </a:cubicBezTo>
                  <a:lnTo>
                    <a:pt x="4292" y="2333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2"/>
            <p:cNvSpPr/>
            <p:nvPr/>
          </p:nvSpPr>
          <p:spPr>
            <a:xfrm>
              <a:off x="1089703" y="3325998"/>
              <a:ext cx="181869" cy="230191"/>
            </a:xfrm>
            <a:custGeom>
              <a:rect b="b" l="l" r="r" t="t"/>
              <a:pathLst>
                <a:path extrusionOk="0" h="6855" w="5416">
                  <a:moveTo>
                    <a:pt x="1" y="1"/>
                  </a:moveTo>
                  <a:lnTo>
                    <a:pt x="1" y="4086"/>
                  </a:lnTo>
                  <a:lnTo>
                    <a:pt x="3011" y="6854"/>
                  </a:lnTo>
                  <a:cubicBezTo>
                    <a:pt x="5416" y="4231"/>
                    <a:pt x="356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2"/>
            <p:cNvSpPr/>
            <p:nvPr/>
          </p:nvSpPr>
          <p:spPr>
            <a:xfrm>
              <a:off x="957394" y="3338994"/>
              <a:ext cx="112862" cy="136805"/>
            </a:xfrm>
            <a:custGeom>
              <a:rect b="b" l="l" r="r" t="t"/>
              <a:pathLst>
                <a:path extrusionOk="0" h="4074" w="3361">
                  <a:moveTo>
                    <a:pt x="3325" y="1"/>
                  </a:moveTo>
                  <a:cubicBezTo>
                    <a:pt x="1997" y="1"/>
                    <a:pt x="767" y="663"/>
                    <a:pt x="1" y="1753"/>
                  </a:cubicBezTo>
                  <a:lnTo>
                    <a:pt x="3361" y="4074"/>
                  </a:lnTo>
                  <a:lnTo>
                    <a:pt x="3361" y="1"/>
                  </a:lnTo>
                  <a:cubicBezTo>
                    <a:pt x="3349" y="1"/>
                    <a:pt x="3337" y="1"/>
                    <a:pt x="3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2"/>
            <p:cNvSpPr/>
            <p:nvPr/>
          </p:nvSpPr>
          <p:spPr>
            <a:xfrm>
              <a:off x="1044671" y="3475769"/>
              <a:ext cx="126261" cy="137241"/>
            </a:xfrm>
            <a:custGeom>
              <a:rect b="b" l="l" r="r" t="t"/>
              <a:pathLst>
                <a:path extrusionOk="0" h="4087" w="3760">
                  <a:moveTo>
                    <a:pt x="762" y="1"/>
                  </a:moveTo>
                  <a:lnTo>
                    <a:pt x="0" y="4014"/>
                  </a:lnTo>
                  <a:cubicBezTo>
                    <a:pt x="256" y="4063"/>
                    <a:pt x="513" y="4087"/>
                    <a:pt x="768" y="4087"/>
                  </a:cubicBezTo>
                  <a:cubicBezTo>
                    <a:pt x="1896" y="4087"/>
                    <a:pt x="2980" y="3617"/>
                    <a:pt x="3759" y="2769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2"/>
            <p:cNvSpPr/>
            <p:nvPr/>
          </p:nvSpPr>
          <p:spPr>
            <a:xfrm>
              <a:off x="940771" y="3475769"/>
              <a:ext cx="129484" cy="134790"/>
            </a:xfrm>
            <a:custGeom>
              <a:rect b="b" l="l" r="r" t="t"/>
              <a:pathLst>
                <a:path extrusionOk="0" h="4014" w="3856">
                  <a:moveTo>
                    <a:pt x="3856" y="1"/>
                  </a:moveTo>
                  <a:lnTo>
                    <a:pt x="0" y="1331"/>
                  </a:lnTo>
                  <a:cubicBezTo>
                    <a:pt x="472" y="2721"/>
                    <a:pt x="1656" y="3748"/>
                    <a:pt x="3094" y="4014"/>
                  </a:cubicBezTo>
                  <a:lnTo>
                    <a:pt x="3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811283" y="3832568"/>
              <a:ext cx="200943" cy="94192"/>
            </a:xfrm>
            <a:custGeom>
              <a:rect b="b" l="l" r="r" t="t"/>
              <a:pathLst>
                <a:path extrusionOk="0" h="2805" w="5984">
                  <a:moveTo>
                    <a:pt x="266" y="0"/>
                  </a:moveTo>
                  <a:cubicBezTo>
                    <a:pt x="121" y="0"/>
                    <a:pt x="0" y="121"/>
                    <a:pt x="0" y="278"/>
                  </a:cubicBezTo>
                  <a:lnTo>
                    <a:pt x="0" y="1995"/>
                  </a:lnTo>
                  <a:cubicBezTo>
                    <a:pt x="0" y="2140"/>
                    <a:pt x="121" y="2261"/>
                    <a:pt x="266" y="2261"/>
                  </a:cubicBezTo>
                  <a:lnTo>
                    <a:pt x="4775" y="2261"/>
                  </a:lnTo>
                  <a:cubicBezTo>
                    <a:pt x="4799" y="2442"/>
                    <a:pt x="4932" y="2804"/>
                    <a:pt x="5585" y="2804"/>
                  </a:cubicBezTo>
                  <a:cubicBezTo>
                    <a:pt x="5585" y="2804"/>
                    <a:pt x="5319" y="2756"/>
                    <a:pt x="5258" y="2261"/>
                  </a:cubicBezTo>
                  <a:lnTo>
                    <a:pt x="5717" y="2261"/>
                  </a:lnTo>
                  <a:cubicBezTo>
                    <a:pt x="5863" y="2261"/>
                    <a:pt x="5983" y="2140"/>
                    <a:pt x="5983" y="1995"/>
                  </a:cubicBezTo>
                  <a:lnTo>
                    <a:pt x="5983" y="278"/>
                  </a:lnTo>
                  <a:cubicBezTo>
                    <a:pt x="5983" y="121"/>
                    <a:pt x="5863" y="0"/>
                    <a:pt x="5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807622" y="3828102"/>
              <a:ext cx="201346" cy="94192"/>
            </a:xfrm>
            <a:custGeom>
              <a:rect b="b" l="l" r="r" t="t"/>
              <a:pathLst>
                <a:path extrusionOk="0" h="2805" w="5996">
                  <a:moveTo>
                    <a:pt x="279" y="0"/>
                  </a:moveTo>
                  <a:cubicBezTo>
                    <a:pt x="122" y="0"/>
                    <a:pt x="1" y="121"/>
                    <a:pt x="1" y="278"/>
                  </a:cubicBezTo>
                  <a:lnTo>
                    <a:pt x="1" y="1995"/>
                  </a:lnTo>
                  <a:cubicBezTo>
                    <a:pt x="1" y="2140"/>
                    <a:pt x="122" y="2261"/>
                    <a:pt x="279" y="2261"/>
                  </a:cubicBezTo>
                  <a:lnTo>
                    <a:pt x="4787" y="2261"/>
                  </a:lnTo>
                  <a:cubicBezTo>
                    <a:pt x="4811" y="2454"/>
                    <a:pt x="4932" y="2805"/>
                    <a:pt x="5597" y="2805"/>
                  </a:cubicBezTo>
                  <a:cubicBezTo>
                    <a:pt x="5597" y="2805"/>
                    <a:pt x="5319" y="2756"/>
                    <a:pt x="5270" y="2261"/>
                  </a:cubicBezTo>
                  <a:lnTo>
                    <a:pt x="5718" y="2261"/>
                  </a:lnTo>
                  <a:cubicBezTo>
                    <a:pt x="5875" y="2261"/>
                    <a:pt x="5996" y="2140"/>
                    <a:pt x="5996" y="1995"/>
                  </a:cubicBezTo>
                  <a:lnTo>
                    <a:pt x="5996" y="278"/>
                  </a:lnTo>
                  <a:cubicBezTo>
                    <a:pt x="5996" y="121"/>
                    <a:pt x="5863" y="0"/>
                    <a:pt x="5718" y="0"/>
                  </a:cubicBezTo>
                  <a:close/>
                </a:path>
              </a:pathLst>
            </a:custGeom>
            <a:solidFill>
              <a:srgbClr val="EB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813700" y="3835389"/>
              <a:ext cx="187578" cy="7757"/>
            </a:xfrm>
            <a:custGeom>
              <a:rect b="b" l="l" r="r" t="t"/>
              <a:pathLst>
                <a:path extrusionOk="0" h="231" w="5586">
                  <a:moveTo>
                    <a:pt x="86" y="1"/>
                  </a:moveTo>
                  <a:cubicBezTo>
                    <a:pt x="37" y="1"/>
                    <a:pt x="1" y="37"/>
                    <a:pt x="1" y="86"/>
                  </a:cubicBezTo>
                  <a:lnTo>
                    <a:pt x="1" y="146"/>
                  </a:lnTo>
                  <a:cubicBezTo>
                    <a:pt x="1" y="194"/>
                    <a:pt x="37" y="231"/>
                    <a:pt x="86" y="231"/>
                  </a:cubicBezTo>
                  <a:lnTo>
                    <a:pt x="5500" y="231"/>
                  </a:lnTo>
                  <a:cubicBezTo>
                    <a:pt x="5549" y="231"/>
                    <a:pt x="5585" y="194"/>
                    <a:pt x="5585" y="146"/>
                  </a:cubicBezTo>
                  <a:lnTo>
                    <a:pt x="5585" y="86"/>
                  </a:lnTo>
                  <a:cubicBezTo>
                    <a:pt x="5585" y="37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813700" y="3848385"/>
              <a:ext cx="187578" cy="7757"/>
            </a:xfrm>
            <a:custGeom>
              <a:rect b="b" l="l" r="r" t="t"/>
              <a:pathLst>
                <a:path extrusionOk="0" h="231" w="5586">
                  <a:moveTo>
                    <a:pt x="86" y="1"/>
                  </a:moveTo>
                  <a:cubicBezTo>
                    <a:pt x="37" y="1"/>
                    <a:pt x="1" y="37"/>
                    <a:pt x="1" y="85"/>
                  </a:cubicBezTo>
                  <a:lnTo>
                    <a:pt x="1" y="146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6"/>
                  </a:cubicBezTo>
                  <a:lnTo>
                    <a:pt x="5585" y="85"/>
                  </a:lnTo>
                  <a:cubicBezTo>
                    <a:pt x="5585" y="37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2"/>
            <p:cNvSpPr/>
            <p:nvPr/>
          </p:nvSpPr>
          <p:spPr>
            <a:xfrm>
              <a:off x="813700" y="3861380"/>
              <a:ext cx="187578" cy="8160"/>
            </a:xfrm>
            <a:custGeom>
              <a:rect b="b" l="l" r="r" t="t"/>
              <a:pathLst>
                <a:path extrusionOk="0" h="243" w="5586">
                  <a:moveTo>
                    <a:pt x="86" y="1"/>
                  </a:moveTo>
                  <a:cubicBezTo>
                    <a:pt x="37" y="1"/>
                    <a:pt x="1" y="49"/>
                    <a:pt x="1" y="85"/>
                  </a:cubicBezTo>
                  <a:lnTo>
                    <a:pt x="1" y="158"/>
                  </a:lnTo>
                  <a:cubicBezTo>
                    <a:pt x="1" y="206"/>
                    <a:pt x="37" y="242"/>
                    <a:pt x="86" y="242"/>
                  </a:cubicBezTo>
                  <a:lnTo>
                    <a:pt x="5500" y="242"/>
                  </a:lnTo>
                  <a:cubicBezTo>
                    <a:pt x="5549" y="242"/>
                    <a:pt x="5585" y="206"/>
                    <a:pt x="5585" y="158"/>
                  </a:cubicBezTo>
                  <a:lnTo>
                    <a:pt x="5585" y="85"/>
                  </a:lnTo>
                  <a:cubicBezTo>
                    <a:pt x="5585" y="49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2"/>
            <p:cNvSpPr/>
            <p:nvPr/>
          </p:nvSpPr>
          <p:spPr>
            <a:xfrm>
              <a:off x="813700" y="3874779"/>
              <a:ext cx="187578" cy="7757"/>
            </a:xfrm>
            <a:custGeom>
              <a:rect b="b" l="l" r="r" t="t"/>
              <a:pathLst>
                <a:path extrusionOk="0" h="231" w="5586">
                  <a:moveTo>
                    <a:pt x="86" y="0"/>
                  </a:moveTo>
                  <a:cubicBezTo>
                    <a:pt x="37" y="0"/>
                    <a:pt x="1" y="37"/>
                    <a:pt x="1" y="85"/>
                  </a:cubicBezTo>
                  <a:lnTo>
                    <a:pt x="1" y="145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5"/>
                  </a:cubicBezTo>
                  <a:lnTo>
                    <a:pt x="5585" y="85"/>
                  </a:lnTo>
                  <a:cubicBezTo>
                    <a:pt x="5585" y="37"/>
                    <a:pt x="5549" y="0"/>
                    <a:pt x="5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813700" y="3888178"/>
              <a:ext cx="187578" cy="7723"/>
            </a:xfrm>
            <a:custGeom>
              <a:rect b="b" l="l" r="r" t="t"/>
              <a:pathLst>
                <a:path extrusionOk="0" h="230" w="5586">
                  <a:moveTo>
                    <a:pt x="86" y="0"/>
                  </a:moveTo>
                  <a:cubicBezTo>
                    <a:pt x="37" y="0"/>
                    <a:pt x="1" y="36"/>
                    <a:pt x="1" y="73"/>
                  </a:cubicBezTo>
                  <a:lnTo>
                    <a:pt x="1" y="145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5"/>
                  </a:cubicBezTo>
                  <a:lnTo>
                    <a:pt x="5585" y="73"/>
                  </a:lnTo>
                  <a:cubicBezTo>
                    <a:pt x="5585" y="36"/>
                    <a:pt x="5549" y="0"/>
                    <a:pt x="5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2056133" y="3861380"/>
              <a:ext cx="200943" cy="94192"/>
            </a:xfrm>
            <a:custGeom>
              <a:rect b="b" l="l" r="r" t="t"/>
              <a:pathLst>
                <a:path extrusionOk="0" h="2805" w="5984">
                  <a:moveTo>
                    <a:pt x="279" y="1"/>
                  </a:moveTo>
                  <a:cubicBezTo>
                    <a:pt x="122" y="1"/>
                    <a:pt x="1" y="121"/>
                    <a:pt x="1" y="266"/>
                  </a:cubicBezTo>
                  <a:lnTo>
                    <a:pt x="1" y="1995"/>
                  </a:lnTo>
                  <a:cubicBezTo>
                    <a:pt x="1" y="2140"/>
                    <a:pt x="122" y="2261"/>
                    <a:pt x="279" y="2261"/>
                  </a:cubicBezTo>
                  <a:lnTo>
                    <a:pt x="726" y="2261"/>
                  </a:lnTo>
                  <a:cubicBezTo>
                    <a:pt x="665" y="2756"/>
                    <a:pt x="400" y="2805"/>
                    <a:pt x="400" y="2805"/>
                  </a:cubicBezTo>
                  <a:cubicBezTo>
                    <a:pt x="1052" y="2805"/>
                    <a:pt x="1185" y="2442"/>
                    <a:pt x="1209" y="2261"/>
                  </a:cubicBezTo>
                  <a:lnTo>
                    <a:pt x="5718" y="2261"/>
                  </a:lnTo>
                  <a:cubicBezTo>
                    <a:pt x="5863" y="2261"/>
                    <a:pt x="5984" y="2140"/>
                    <a:pt x="5984" y="1995"/>
                  </a:cubicBezTo>
                  <a:lnTo>
                    <a:pt x="5984" y="266"/>
                  </a:lnTo>
                  <a:cubicBezTo>
                    <a:pt x="5984" y="121"/>
                    <a:pt x="5863" y="1"/>
                    <a:pt x="5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2059391" y="3856914"/>
              <a:ext cx="201346" cy="93789"/>
            </a:xfrm>
            <a:custGeom>
              <a:rect b="b" l="l" r="r" t="t"/>
              <a:pathLst>
                <a:path extrusionOk="0" h="2793" w="5996">
                  <a:moveTo>
                    <a:pt x="278" y="1"/>
                  </a:moveTo>
                  <a:cubicBezTo>
                    <a:pt x="133" y="1"/>
                    <a:pt x="0" y="121"/>
                    <a:pt x="12" y="266"/>
                  </a:cubicBezTo>
                  <a:lnTo>
                    <a:pt x="12" y="1983"/>
                  </a:lnTo>
                  <a:cubicBezTo>
                    <a:pt x="12" y="2140"/>
                    <a:pt x="133" y="2261"/>
                    <a:pt x="278" y="2261"/>
                  </a:cubicBezTo>
                  <a:lnTo>
                    <a:pt x="726" y="2261"/>
                  </a:lnTo>
                  <a:cubicBezTo>
                    <a:pt x="677" y="2744"/>
                    <a:pt x="399" y="2793"/>
                    <a:pt x="399" y="2793"/>
                  </a:cubicBezTo>
                  <a:cubicBezTo>
                    <a:pt x="1064" y="2793"/>
                    <a:pt x="1185" y="2442"/>
                    <a:pt x="1209" y="2261"/>
                  </a:cubicBezTo>
                  <a:lnTo>
                    <a:pt x="5717" y="2261"/>
                  </a:lnTo>
                  <a:cubicBezTo>
                    <a:pt x="5875" y="2261"/>
                    <a:pt x="5995" y="2140"/>
                    <a:pt x="5995" y="1983"/>
                  </a:cubicBezTo>
                  <a:lnTo>
                    <a:pt x="5995" y="266"/>
                  </a:lnTo>
                  <a:cubicBezTo>
                    <a:pt x="5995" y="121"/>
                    <a:pt x="5875" y="1"/>
                    <a:pt x="5717" y="1"/>
                  </a:cubicBezTo>
                  <a:close/>
                </a:path>
              </a:pathLst>
            </a:custGeom>
            <a:solidFill>
              <a:srgbClr val="EB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2196972" y="3865041"/>
              <a:ext cx="57690" cy="59705"/>
            </a:xfrm>
            <a:custGeom>
              <a:rect b="b" l="l" r="r" t="t"/>
              <a:pathLst>
                <a:path extrusionOk="0" h="1778" w="1718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1644"/>
                  </a:lnTo>
                  <a:cubicBezTo>
                    <a:pt x="1" y="1717"/>
                    <a:pt x="49" y="1777"/>
                    <a:pt x="122" y="1777"/>
                  </a:cubicBezTo>
                  <a:lnTo>
                    <a:pt x="1584" y="1777"/>
                  </a:lnTo>
                  <a:cubicBezTo>
                    <a:pt x="1657" y="1777"/>
                    <a:pt x="1717" y="1717"/>
                    <a:pt x="1717" y="1644"/>
                  </a:cubicBezTo>
                  <a:lnTo>
                    <a:pt x="1717" y="121"/>
                  </a:lnTo>
                  <a:cubicBezTo>
                    <a:pt x="1717" y="49"/>
                    <a:pt x="1657" y="0"/>
                    <a:pt x="1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2067517" y="3865041"/>
              <a:ext cx="121392" cy="7320"/>
            </a:xfrm>
            <a:custGeom>
              <a:rect b="b" l="l" r="r" t="t"/>
              <a:pathLst>
                <a:path extrusionOk="0" h="218" w="3615">
                  <a:moveTo>
                    <a:pt x="73" y="0"/>
                  </a:moveTo>
                  <a:cubicBezTo>
                    <a:pt x="36" y="0"/>
                    <a:pt x="0" y="24"/>
                    <a:pt x="0" y="61"/>
                  </a:cubicBezTo>
                  <a:lnTo>
                    <a:pt x="0" y="157"/>
                  </a:lnTo>
                  <a:cubicBezTo>
                    <a:pt x="0" y="194"/>
                    <a:pt x="36" y="218"/>
                    <a:pt x="73" y="218"/>
                  </a:cubicBezTo>
                  <a:lnTo>
                    <a:pt x="3554" y="218"/>
                  </a:lnTo>
                  <a:cubicBezTo>
                    <a:pt x="3590" y="218"/>
                    <a:pt x="3614" y="194"/>
                    <a:pt x="3614" y="157"/>
                  </a:cubicBezTo>
                  <a:lnTo>
                    <a:pt x="3614" y="61"/>
                  </a:lnTo>
                  <a:cubicBezTo>
                    <a:pt x="3614" y="24"/>
                    <a:pt x="3590" y="0"/>
                    <a:pt x="3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2094281" y="3878037"/>
              <a:ext cx="94628" cy="7320"/>
            </a:xfrm>
            <a:custGeom>
              <a:rect b="b" l="l" r="r" t="t"/>
              <a:pathLst>
                <a:path extrusionOk="0" h="218" w="2818">
                  <a:moveTo>
                    <a:pt x="49" y="0"/>
                  </a:moveTo>
                  <a:cubicBezTo>
                    <a:pt x="25" y="0"/>
                    <a:pt x="1" y="24"/>
                    <a:pt x="1" y="48"/>
                  </a:cubicBezTo>
                  <a:lnTo>
                    <a:pt x="1" y="157"/>
                  </a:lnTo>
                  <a:cubicBezTo>
                    <a:pt x="1" y="193"/>
                    <a:pt x="25" y="218"/>
                    <a:pt x="49" y="218"/>
                  </a:cubicBezTo>
                  <a:lnTo>
                    <a:pt x="2769" y="218"/>
                  </a:lnTo>
                  <a:cubicBezTo>
                    <a:pt x="2793" y="218"/>
                    <a:pt x="2817" y="193"/>
                    <a:pt x="2817" y="157"/>
                  </a:cubicBezTo>
                  <a:lnTo>
                    <a:pt x="2817" y="48"/>
                  </a:lnTo>
                  <a:cubicBezTo>
                    <a:pt x="2817" y="24"/>
                    <a:pt x="2793" y="0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2067517" y="3890999"/>
              <a:ext cx="121392" cy="7354"/>
            </a:xfrm>
            <a:custGeom>
              <a:rect b="b" l="l" r="r" t="t"/>
              <a:pathLst>
                <a:path extrusionOk="0" h="219" w="3615">
                  <a:moveTo>
                    <a:pt x="73" y="1"/>
                  </a:moveTo>
                  <a:cubicBezTo>
                    <a:pt x="36" y="1"/>
                    <a:pt x="0" y="25"/>
                    <a:pt x="0" y="61"/>
                  </a:cubicBezTo>
                  <a:lnTo>
                    <a:pt x="0" y="158"/>
                  </a:lnTo>
                  <a:cubicBezTo>
                    <a:pt x="0" y="194"/>
                    <a:pt x="36" y="218"/>
                    <a:pt x="73" y="218"/>
                  </a:cubicBezTo>
                  <a:lnTo>
                    <a:pt x="3554" y="218"/>
                  </a:lnTo>
                  <a:cubicBezTo>
                    <a:pt x="3590" y="218"/>
                    <a:pt x="3614" y="194"/>
                    <a:pt x="3614" y="158"/>
                  </a:cubicBezTo>
                  <a:lnTo>
                    <a:pt x="3614" y="61"/>
                  </a:lnTo>
                  <a:cubicBezTo>
                    <a:pt x="3614" y="25"/>
                    <a:pt x="3590" y="1"/>
                    <a:pt x="3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2077659" y="3903995"/>
              <a:ext cx="111251" cy="7354"/>
            </a:xfrm>
            <a:custGeom>
              <a:rect b="b" l="l" r="r" t="t"/>
              <a:pathLst>
                <a:path extrusionOk="0" h="219" w="3313">
                  <a:moveTo>
                    <a:pt x="61" y="1"/>
                  </a:moveTo>
                  <a:cubicBezTo>
                    <a:pt x="24" y="1"/>
                    <a:pt x="0" y="25"/>
                    <a:pt x="0" y="61"/>
                  </a:cubicBezTo>
                  <a:lnTo>
                    <a:pt x="0" y="158"/>
                  </a:lnTo>
                  <a:cubicBezTo>
                    <a:pt x="0" y="194"/>
                    <a:pt x="24" y="218"/>
                    <a:pt x="61" y="218"/>
                  </a:cubicBezTo>
                  <a:lnTo>
                    <a:pt x="3252" y="218"/>
                  </a:lnTo>
                  <a:cubicBezTo>
                    <a:pt x="3288" y="218"/>
                    <a:pt x="3312" y="194"/>
                    <a:pt x="3312" y="158"/>
                  </a:cubicBezTo>
                  <a:lnTo>
                    <a:pt x="3312" y="61"/>
                  </a:lnTo>
                  <a:cubicBezTo>
                    <a:pt x="3312" y="25"/>
                    <a:pt x="3288" y="1"/>
                    <a:pt x="3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2142605" y="3916991"/>
              <a:ext cx="46307" cy="7757"/>
            </a:xfrm>
            <a:custGeom>
              <a:rect b="b" l="l" r="r" t="t"/>
              <a:pathLst>
                <a:path extrusionOk="0" h="231" w="1379">
                  <a:moveTo>
                    <a:pt x="36" y="0"/>
                  </a:moveTo>
                  <a:cubicBezTo>
                    <a:pt x="12" y="0"/>
                    <a:pt x="0" y="25"/>
                    <a:pt x="0" y="37"/>
                  </a:cubicBezTo>
                  <a:lnTo>
                    <a:pt x="0" y="182"/>
                  </a:lnTo>
                  <a:cubicBezTo>
                    <a:pt x="0" y="206"/>
                    <a:pt x="12" y="230"/>
                    <a:pt x="36" y="230"/>
                  </a:cubicBezTo>
                  <a:lnTo>
                    <a:pt x="1342" y="230"/>
                  </a:lnTo>
                  <a:cubicBezTo>
                    <a:pt x="1366" y="230"/>
                    <a:pt x="1378" y="206"/>
                    <a:pt x="1378" y="182"/>
                  </a:cubicBezTo>
                  <a:lnTo>
                    <a:pt x="1378" y="37"/>
                  </a:lnTo>
                  <a:cubicBezTo>
                    <a:pt x="1378" y="25"/>
                    <a:pt x="1366" y="0"/>
                    <a:pt x="1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1541067" y="3477818"/>
              <a:ext cx="185932" cy="56045"/>
            </a:xfrm>
            <a:custGeom>
              <a:rect b="b" l="l" r="r" t="t"/>
              <a:pathLst>
                <a:path extrusionOk="0" h="1669" w="5537">
                  <a:moveTo>
                    <a:pt x="3445" y="0"/>
                  </a:moveTo>
                  <a:lnTo>
                    <a:pt x="2539" y="182"/>
                  </a:lnTo>
                  <a:cubicBezTo>
                    <a:pt x="702" y="484"/>
                    <a:pt x="194" y="1149"/>
                    <a:pt x="61" y="1475"/>
                  </a:cubicBezTo>
                  <a:cubicBezTo>
                    <a:pt x="25" y="1535"/>
                    <a:pt x="13" y="1608"/>
                    <a:pt x="1" y="1668"/>
                  </a:cubicBezTo>
                  <a:lnTo>
                    <a:pt x="5488" y="1668"/>
                  </a:lnTo>
                  <a:cubicBezTo>
                    <a:pt x="5536" y="0"/>
                    <a:pt x="3445" y="0"/>
                    <a:pt x="3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1541067" y="3526409"/>
              <a:ext cx="123407" cy="7455"/>
            </a:xfrm>
            <a:custGeom>
              <a:rect b="b" l="l" r="r" t="t"/>
              <a:pathLst>
                <a:path extrusionOk="0" h="222" w="3675">
                  <a:moveTo>
                    <a:pt x="274" y="1"/>
                  </a:moveTo>
                  <a:cubicBezTo>
                    <a:pt x="200" y="1"/>
                    <a:pt x="127" y="10"/>
                    <a:pt x="61" y="28"/>
                  </a:cubicBezTo>
                  <a:cubicBezTo>
                    <a:pt x="25" y="88"/>
                    <a:pt x="13" y="161"/>
                    <a:pt x="1" y="221"/>
                  </a:cubicBezTo>
                  <a:lnTo>
                    <a:pt x="3675" y="221"/>
                  </a:lnTo>
                  <a:cubicBezTo>
                    <a:pt x="3675" y="221"/>
                    <a:pt x="3578" y="88"/>
                    <a:pt x="3107" y="88"/>
                  </a:cubicBezTo>
                  <a:lnTo>
                    <a:pt x="714" y="88"/>
                  </a:lnTo>
                  <a:lnTo>
                    <a:pt x="496" y="28"/>
                  </a:lnTo>
                  <a:cubicBezTo>
                    <a:pt x="424" y="10"/>
                    <a:pt x="348" y="1"/>
                    <a:pt x="274" y="1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1619008" y="3446554"/>
              <a:ext cx="41841" cy="52385"/>
            </a:xfrm>
            <a:custGeom>
              <a:rect b="b" l="l" r="r" t="t"/>
              <a:pathLst>
                <a:path extrusionOk="0" h="1560" w="1246">
                  <a:moveTo>
                    <a:pt x="931" y="1"/>
                  </a:moveTo>
                  <a:lnTo>
                    <a:pt x="0" y="1004"/>
                  </a:lnTo>
                  <a:cubicBezTo>
                    <a:pt x="61" y="1101"/>
                    <a:pt x="109" y="1209"/>
                    <a:pt x="133" y="1318"/>
                  </a:cubicBezTo>
                  <a:cubicBezTo>
                    <a:pt x="157" y="1463"/>
                    <a:pt x="290" y="1560"/>
                    <a:pt x="447" y="1560"/>
                  </a:cubicBezTo>
                  <a:cubicBezTo>
                    <a:pt x="1245" y="1512"/>
                    <a:pt x="1197" y="1004"/>
                    <a:pt x="1197" y="1004"/>
                  </a:cubicBezTo>
                  <a:cubicBezTo>
                    <a:pt x="1028" y="750"/>
                    <a:pt x="931" y="1"/>
                    <a:pt x="931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1554869" y="3399070"/>
              <a:ext cx="30457" cy="37375"/>
            </a:xfrm>
            <a:custGeom>
              <a:rect b="b" l="l" r="r" t="t"/>
              <a:pathLst>
                <a:path extrusionOk="0" h="1113" w="907">
                  <a:moveTo>
                    <a:pt x="448" y="1"/>
                  </a:moveTo>
                  <a:lnTo>
                    <a:pt x="37" y="121"/>
                  </a:lnTo>
                  <a:cubicBezTo>
                    <a:pt x="37" y="121"/>
                    <a:pt x="1" y="1113"/>
                    <a:pt x="440" y="1113"/>
                  </a:cubicBezTo>
                  <a:cubicBezTo>
                    <a:pt x="442" y="1113"/>
                    <a:pt x="445" y="1113"/>
                    <a:pt x="448" y="1113"/>
                  </a:cubicBezTo>
                  <a:cubicBezTo>
                    <a:pt x="907" y="1088"/>
                    <a:pt x="448" y="1"/>
                    <a:pt x="448" y="1"/>
                  </a:cubicBezTo>
                  <a:close/>
                </a:path>
              </a:pathLst>
            </a:custGeom>
            <a:solidFill>
              <a:srgbClr val="2C1E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1562592" y="3397861"/>
              <a:ext cx="84454" cy="94595"/>
            </a:xfrm>
            <a:custGeom>
              <a:rect b="b" l="l" r="r" t="t"/>
              <a:pathLst>
                <a:path extrusionOk="0" h="2817" w="2515">
                  <a:moveTo>
                    <a:pt x="1245" y="0"/>
                  </a:moveTo>
                  <a:cubicBezTo>
                    <a:pt x="1221" y="0"/>
                    <a:pt x="157" y="133"/>
                    <a:pt x="85" y="254"/>
                  </a:cubicBezTo>
                  <a:cubicBezTo>
                    <a:pt x="0" y="375"/>
                    <a:pt x="36" y="774"/>
                    <a:pt x="36" y="810"/>
                  </a:cubicBezTo>
                  <a:cubicBezTo>
                    <a:pt x="61" y="1161"/>
                    <a:pt x="133" y="1499"/>
                    <a:pt x="254" y="1838"/>
                  </a:cubicBezTo>
                  <a:lnTo>
                    <a:pt x="278" y="1886"/>
                  </a:lnTo>
                  <a:cubicBezTo>
                    <a:pt x="459" y="2357"/>
                    <a:pt x="762" y="2792"/>
                    <a:pt x="1306" y="2817"/>
                  </a:cubicBezTo>
                  <a:lnTo>
                    <a:pt x="1451" y="2817"/>
                  </a:lnTo>
                  <a:cubicBezTo>
                    <a:pt x="1837" y="2768"/>
                    <a:pt x="2381" y="2164"/>
                    <a:pt x="2490" y="1729"/>
                  </a:cubicBezTo>
                  <a:cubicBezTo>
                    <a:pt x="2490" y="1717"/>
                    <a:pt x="2502" y="1705"/>
                    <a:pt x="2502" y="1680"/>
                  </a:cubicBezTo>
                  <a:cubicBezTo>
                    <a:pt x="2502" y="1668"/>
                    <a:pt x="2502" y="1656"/>
                    <a:pt x="2502" y="1644"/>
                  </a:cubicBezTo>
                  <a:cubicBezTo>
                    <a:pt x="2514" y="1511"/>
                    <a:pt x="2514" y="1390"/>
                    <a:pt x="2502" y="1257"/>
                  </a:cubicBezTo>
                  <a:cubicBezTo>
                    <a:pt x="2442" y="858"/>
                    <a:pt x="2369" y="460"/>
                    <a:pt x="2285" y="73"/>
                  </a:cubicBezTo>
                  <a:cubicBezTo>
                    <a:pt x="2285" y="73"/>
                    <a:pt x="1269" y="0"/>
                    <a:pt x="1245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1571525" y="3439401"/>
              <a:ext cx="80793" cy="53493"/>
            </a:xfrm>
            <a:custGeom>
              <a:rect b="b" l="l" r="r" t="t"/>
              <a:pathLst>
                <a:path extrusionOk="0" h="1593" w="2406">
                  <a:moveTo>
                    <a:pt x="2284" y="0"/>
                  </a:moveTo>
                  <a:cubicBezTo>
                    <a:pt x="2201" y="0"/>
                    <a:pt x="2115" y="16"/>
                    <a:pt x="2115" y="81"/>
                  </a:cubicBezTo>
                  <a:cubicBezTo>
                    <a:pt x="2043" y="335"/>
                    <a:pt x="1898" y="576"/>
                    <a:pt x="1704" y="770"/>
                  </a:cubicBezTo>
                  <a:lnTo>
                    <a:pt x="1656" y="770"/>
                  </a:lnTo>
                  <a:cubicBezTo>
                    <a:pt x="1583" y="758"/>
                    <a:pt x="1354" y="697"/>
                    <a:pt x="1233" y="673"/>
                  </a:cubicBezTo>
                  <a:cubicBezTo>
                    <a:pt x="1168" y="665"/>
                    <a:pt x="1102" y="661"/>
                    <a:pt x="1035" y="661"/>
                  </a:cubicBezTo>
                  <a:cubicBezTo>
                    <a:pt x="891" y="661"/>
                    <a:pt x="745" y="680"/>
                    <a:pt x="604" y="721"/>
                  </a:cubicBezTo>
                  <a:cubicBezTo>
                    <a:pt x="314" y="837"/>
                    <a:pt x="437" y="976"/>
                    <a:pt x="350" y="976"/>
                  </a:cubicBezTo>
                  <a:cubicBezTo>
                    <a:pt x="347" y="976"/>
                    <a:pt x="343" y="976"/>
                    <a:pt x="338" y="975"/>
                  </a:cubicBezTo>
                  <a:cubicBezTo>
                    <a:pt x="218" y="963"/>
                    <a:pt x="0" y="601"/>
                    <a:pt x="0" y="601"/>
                  </a:cubicBezTo>
                  <a:lnTo>
                    <a:pt x="0" y="601"/>
                  </a:lnTo>
                  <a:lnTo>
                    <a:pt x="12" y="649"/>
                  </a:lnTo>
                  <a:cubicBezTo>
                    <a:pt x="189" y="1121"/>
                    <a:pt x="401" y="1592"/>
                    <a:pt x="1017" y="1592"/>
                  </a:cubicBezTo>
                  <a:cubicBezTo>
                    <a:pt x="1032" y="1592"/>
                    <a:pt x="1048" y="1592"/>
                    <a:pt x="1064" y="1592"/>
                  </a:cubicBezTo>
                  <a:cubicBezTo>
                    <a:pt x="1100" y="1592"/>
                    <a:pt x="1148" y="1580"/>
                    <a:pt x="1197" y="1580"/>
                  </a:cubicBezTo>
                  <a:cubicBezTo>
                    <a:pt x="1777" y="1531"/>
                    <a:pt x="2309" y="854"/>
                    <a:pt x="2381" y="419"/>
                  </a:cubicBezTo>
                  <a:lnTo>
                    <a:pt x="2381" y="383"/>
                  </a:lnTo>
                  <a:cubicBezTo>
                    <a:pt x="2405" y="262"/>
                    <a:pt x="2405" y="129"/>
                    <a:pt x="2393" y="8"/>
                  </a:cubicBezTo>
                  <a:cubicBezTo>
                    <a:pt x="2365" y="4"/>
                    <a:pt x="2325" y="0"/>
                    <a:pt x="2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1547548" y="3366564"/>
              <a:ext cx="105173" cy="84286"/>
            </a:xfrm>
            <a:custGeom>
              <a:rect b="b" l="l" r="r" t="t"/>
              <a:pathLst>
                <a:path extrusionOk="0" h="2510" w="3132">
                  <a:moveTo>
                    <a:pt x="1804" y="1"/>
                  </a:moveTo>
                  <a:cubicBezTo>
                    <a:pt x="1656" y="1"/>
                    <a:pt x="1476" y="23"/>
                    <a:pt x="1258" y="86"/>
                  </a:cubicBezTo>
                  <a:cubicBezTo>
                    <a:pt x="1045" y="148"/>
                    <a:pt x="860" y="170"/>
                    <a:pt x="704" y="170"/>
                  </a:cubicBezTo>
                  <a:cubicBezTo>
                    <a:pt x="337" y="170"/>
                    <a:pt x="135" y="48"/>
                    <a:pt x="112" y="48"/>
                  </a:cubicBezTo>
                  <a:cubicBezTo>
                    <a:pt x="110" y="48"/>
                    <a:pt x="110" y="49"/>
                    <a:pt x="110" y="50"/>
                  </a:cubicBezTo>
                  <a:cubicBezTo>
                    <a:pt x="25" y="280"/>
                    <a:pt x="1" y="533"/>
                    <a:pt x="49" y="775"/>
                  </a:cubicBezTo>
                  <a:cubicBezTo>
                    <a:pt x="49" y="775"/>
                    <a:pt x="66" y="1310"/>
                    <a:pt x="807" y="1310"/>
                  </a:cubicBezTo>
                  <a:cubicBezTo>
                    <a:pt x="958" y="1310"/>
                    <a:pt x="1138" y="1288"/>
                    <a:pt x="1355" y="1234"/>
                  </a:cubicBezTo>
                  <a:cubicBezTo>
                    <a:pt x="1595" y="1177"/>
                    <a:pt x="1812" y="1124"/>
                    <a:pt x="1980" y="1124"/>
                  </a:cubicBezTo>
                  <a:cubicBezTo>
                    <a:pt x="2057" y="1124"/>
                    <a:pt x="2123" y="1135"/>
                    <a:pt x="2177" y="1162"/>
                  </a:cubicBezTo>
                  <a:cubicBezTo>
                    <a:pt x="2435" y="1960"/>
                    <a:pt x="2442" y="2348"/>
                    <a:pt x="2531" y="2348"/>
                  </a:cubicBezTo>
                  <a:cubicBezTo>
                    <a:pt x="2534" y="2348"/>
                    <a:pt x="2536" y="2347"/>
                    <a:pt x="2539" y="2346"/>
                  </a:cubicBezTo>
                  <a:cubicBezTo>
                    <a:pt x="2654" y="2312"/>
                    <a:pt x="2376" y="1688"/>
                    <a:pt x="2690" y="1688"/>
                  </a:cubicBezTo>
                  <a:cubicBezTo>
                    <a:pt x="2707" y="1688"/>
                    <a:pt x="2725" y="1690"/>
                    <a:pt x="2745" y="1694"/>
                  </a:cubicBezTo>
                  <a:cubicBezTo>
                    <a:pt x="3047" y="1754"/>
                    <a:pt x="2733" y="2504"/>
                    <a:pt x="2733" y="2504"/>
                  </a:cubicBezTo>
                  <a:cubicBezTo>
                    <a:pt x="2733" y="2504"/>
                    <a:pt x="2780" y="2510"/>
                    <a:pt x="2842" y="2510"/>
                  </a:cubicBezTo>
                  <a:cubicBezTo>
                    <a:pt x="2950" y="2510"/>
                    <a:pt x="3100" y="2490"/>
                    <a:pt x="3107" y="2383"/>
                  </a:cubicBezTo>
                  <a:cubicBezTo>
                    <a:pt x="3107" y="2274"/>
                    <a:pt x="3131" y="811"/>
                    <a:pt x="2878" y="461"/>
                  </a:cubicBezTo>
                  <a:cubicBezTo>
                    <a:pt x="2757" y="268"/>
                    <a:pt x="2551" y="147"/>
                    <a:pt x="2322" y="135"/>
                  </a:cubicBezTo>
                  <a:cubicBezTo>
                    <a:pt x="2322" y="135"/>
                    <a:pt x="2163" y="1"/>
                    <a:pt x="1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1546977" y="3701870"/>
              <a:ext cx="57455" cy="53291"/>
            </a:xfrm>
            <a:custGeom>
              <a:rect b="b" l="l" r="r" t="t"/>
              <a:pathLst>
                <a:path extrusionOk="0" h="1587" w="1711">
                  <a:moveTo>
                    <a:pt x="1190" y="0"/>
                  </a:moveTo>
                  <a:cubicBezTo>
                    <a:pt x="1106" y="145"/>
                    <a:pt x="1009" y="290"/>
                    <a:pt x="888" y="411"/>
                  </a:cubicBezTo>
                  <a:cubicBezTo>
                    <a:pt x="791" y="496"/>
                    <a:pt x="671" y="544"/>
                    <a:pt x="538" y="556"/>
                  </a:cubicBezTo>
                  <a:cubicBezTo>
                    <a:pt x="393" y="617"/>
                    <a:pt x="260" y="713"/>
                    <a:pt x="175" y="846"/>
                  </a:cubicBezTo>
                  <a:cubicBezTo>
                    <a:pt x="130" y="891"/>
                    <a:pt x="152" y="916"/>
                    <a:pt x="206" y="916"/>
                  </a:cubicBezTo>
                  <a:cubicBezTo>
                    <a:pt x="224" y="916"/>
                    <a:pt x="247" y="913"/>
                    <a:pt x="272" y="907"/>
                  </a:cubicBezTo>
                  <a:cubicBezTo>
                    <a:pt x="381" y="883"/>
                    <a:pt x="526" y="798"/>
                    <a:pt x="562" y="798"/>
                  </a:cubicBezTo>
                  <a:cubicBezTo>
                    <a:pt x="610" y="798"/>
                    <a:pt x="610" y="859"/>
                    <a:pt x="562" y="955"/>
                  </a:cubicBezTo>
                  <a:cubicBezTo>
                    <a:pt x="501" y="1076"/>
                    <a:pt x="417" y="1185"/>
                    <a:pt x="320" y="1269"/>
                  </a:cubicBezTo>
                  <a:cubicBezTo>
                    <a:pt x="248" y="1330"/>
                    <a:pt x="54" y="1439"/>
                    <a:pt x="18" y="1511"/>
                  </a:cubicBezTo>
                  <a:cubicBezTo>
                    <a:pt x="0" y="1555"/>
                    <a:pt x="8" y="1586"/>
                    <a:pt x="55" y="1586"/>
                  </a:cubicBezTo>
                  <a:cubicBezTo>
                    <a:pt x="73" y="1586"/>
                    <a:pt x="97" y="1582"/>
                    <a:pt x="127" y="1572"/>
                  </a:cubicBezTo>
                  <a:cubicBezTo>
                    <a:pt x="248" y="1511"/>
                    <a:pt x="368" y="1451"/>
                    <a:pt x="477" y="1378"/>
                  </a:cubicBezTo>
                  <a:cubicBezTo>
                    <a:pt x="526" y="1354"/>
                    <a:pt x="574" y="1318"/>
                    <a:pt x="610" y="1282"/>
                  </a:cubicBezTo>
                  <a:cubicBezTo>
                    <a:pt x="681" y="1299"/>
                    <a:pt x="758" y="1310"/>
                    <a:pt x="832" y="1310"/>
                  </a:cubicBezTo>
                  <a:cubicBezTo>
                    <a:pt x="860" y="1310"/>
                    <a:pt x="886" y="1309"/>
                    <a:pt x="912" y="1306"/>
                  </a:cubicBezTo>
                  <a:cubicBezTo>
                    <a:pt x="973" y="1294"/>
                    <a:pt x="1009" y="1282"/>
                    <a:pt x="1057" y="1245"/>
                  </a:cubicBezTo>
                  <a:cubicBezTo>
                    <a:pt x="1069" y="1245"/>
                    <a:pt x="1094" y="1245"/>
                    <a:pt x="1106" y="1233"/>
                  </a:cubicBezTo>
                  <a:cubicBezTo>
                    <a:pt x="1190" y="1197"/>
                    <a:pt x="1251" y="871"/>
                    <a:pt x="1299" y="786"/>
                  </a:cubicBezTo>
                  <a:cubicBezTo>
                    <a:pt x="1420" y="629"/>
                    <a:pt x="1565" y="496"/>
                    <a:pt x="1710" y="363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1582069" y="3515563"/>
              <a:ext cx="143722" cy="205812"/>
            </a:xfrm>
            <a:custGeom>
              <a:rect b="b" l="l" r="r" t="t"/>
              <a:pathLst>
                <a:path extrusionOk="0" h="6129" w="4280">
                  <a:moveTo>
                    <a:pt x="2623" y="0"/>
                  </a:moveTo>
                  <a:lnTo>
                    <a:pt x="2454" y="544"/>
                  </a:lnTo>
                  <a:cubicBezTo>
                    <a:pt x="2514" y="569"/>
                    <a:pt x="2575" y="617"/>
                    <a:pt x="2599" y="689"/>
                  </a:cubicBezTo>
                  <a:cubicBezTo>
                    <a:pt x="2587" y="1415"/>
                    <a:pt x="2406" y="2116"/>
                    <a:pt x="2067" y="2756"/>
                  </a:cubicBezTo>
                  <a:cubicBezTo>
                    <a:pt x="2055" y="2780"/>
                    <a:pt x="2031" y="2805"/>
                    <a:pt x="2007" y="2841"/>
                  </a:cubicBezTo>
                  <a:cubicBezTo>
                    <a:pt x="1149" y="4086"/>
                    <a:pt x="0" y="5693"/>
                    <a:pt x="0" y="5693"/>
                  </a:cubicBezTo>
                  <a:lnTo>
                    <a:pt x="484" y="6129"/>
                  </a:lnTo>
                  <a:cubicBezTo>
                    <a:pt x="484" y="6129"/>
                    <a:pt x="1233" y="5464"/>
                    <a:pt x="1874" y="4871"/>
                  </a:cubicBezTo>
                  <a:cubicBezTo>
                    <a:pt x="2454" y="4340"/>
                    <a:pt x="3360" y="2998"/>
                    <a:pt x="3518" y="2756"/>
                  </a:cubicBezTo>
                  <a:lnTo>
                    <a:pt x="3530" y="2732"/>
                  </a:lnTo>
                  <a:lnTo>
                    <a:pt x="3542" y="2708"/>
                  </a:lnTo>
                  <a:cubicBezTo>
                    <a:pt x="4086" y="1874"/>
                    <a:pt x="4279" y="544"/>
                    <a:pt x="4279" y="544"/>
                  </a:cubicBezTo>
                  <a:lnTo>
                    <a:pt x="3578" y="73"/>
                  </a:lnTo>
                  <a:lnTo>
                    <a:pt x="3227" y="242"/>
                  </a:lnTo>
                  <a:cubicBezTo>
                    <a:pt x="2998" y="146"/>
                    <a:pt x="2623" y="0"/>
                    <a:pt x="26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1522396" y="3534234"/>
              <a:ext cx="52788" cy="14507"/>
            </a:xfrm>
            <a:custGeom>
              <a:rect b="b" l="l" r="r" t="t"/>
              <a:pathLst>
                <a:path extrusionOk="0" h="432" w="1572">
                  <a:moveTo>
                    <a:pt x="1" y="0"/>
                  </a:moveTo>
                  <a:cubicBezTo>
                    <a:pt x="315" y="0"/>
                    <a:pt x="436" y="121"/>
                    <a:pt x="702" y="121"/>
                  </a:cubicBezTo>
                  <a:cubicBezTo>
                    <a:pt x="738" y="121"/>
                    <a:pt x="774" y="133"/>
                    <a:pt x="798" y="158"/>
                  </a:cubicBezTo>
                  <a:lnTo>
                    <a:pt x="871" y="206"/>
                  </a:lnTo>
                  <a:cubicBezTo>
                    <a:pt x="895" y="230"/>
                    <a:pt x="919" y="266"/>
                    <a:pt x="943" y="278"/>
                  </a:cubicBezTo>
                  <a:cubicBezTo>
                    <a:pt x="992" y="339"/>
                    <a:pt x="1040" y="375"/>
                    <a:pt x="1076" y="375"/>
                  </a:cubicBezTo>
                  <a:cubicBezTo>
                    <a:pt x="1083" y="378"/>
                    <a:pt x="1090" y="380"/>
                    <a:pt x="1098" y="380"/>
                  </a:cubicBezTo>
                  <a:cubicBezTo>
                    <a:pt x="1119" y="380"/>
                    <a:pt x="1143" y="369"/>
                    <a:pt x="1161" y="351"/>
                  </a:cubicBezTo>
                  <a:cubicBezTo>
                    <a:pt x="1161" y="351"/>
                    <a:pt x="1161" y="339"/>
                    <a:pt x="1161" y="327"/>
                  </a:cubicBezTo>
                  <a:cubicBezTo>
                    <a:pt x="1209" y="375"/>
                    <a:pt x="1245" y="411"/>
                    <a:pt x="1282" y="411"/>
                  </a:cubicBezTo>
                  <a:cubicBezTo>
                    <a:pt x="1289" y="415"/>
                    <a:pt x="1297" y="416"/>
                    <a:pt x="1305" y="416"/>
                  </a:cubicBezTo>
                  <a:cubicBezTo>
                    <a:pt x="1325" y="416"/>
                    <a:pt x="1346" y="408"/>
                    <a:pt x="1354" y="399"/>
                  </a:cubicBezTo>
                  <a:cubicBezTo>
                    <a:pt x="1378" y="411"/>
                    <a:pt x="1403" y="424"/>
                    <a:pt x="1427" y="424"/>
                  </a:cubicBezTo>
                  <a:cubicBezTo>
                    <a:pt x="1437" y="429"/>
                    <a:pt x="1447" y="431"/>
                    <a:pt x="1458" y="431"/>
                  </a:cubicBezTo>
                  <a:cubicBezTo>
                    <a:pt x="1473" y="431"/>
                    <a:pt x="1490" y="426"/>
                    <a:pt x="1511" y="411"/>
                  </a:cubicBezTo>
                  <a:cubicBezTo>
                    <a:pt x="1511" y="411"/>
                    <a:pt x="1523" y="387"/>
                    <a:pt x="1499" y="375"/>
                  </a:cubicBezTo>
                  <a:lnTo>
                    <a:pt x="1463" y="327"/>
                  </a:lnTo>
                  <a:lnTo>
                    <a:pt x="1475" y="327"/>
                  </a:lnTo>
                  <a:cubicBezTo>
                    <a:pt x="1511" y="327"/>
                    <a:pt x="1536" y="315"/>
                    <a:pt x="1560" y="303"/>
                  </a:cubicBezTo>
                  <a:cubicBezTo>
                    <a:pt x="1560" y="303"/>
                    <a:pt x="1572" y="278"/>
                    <a:pt x="1560" y="266"/>
                  </a:cubicBezTo>
                  <a:cubicBezTo>
                    <a:pt x="1536" y="254"/>
                    <a:pt x="1463" y="158"/>
                    <a:pt x="1403" y="85"/>
                  </a:cubicBezTo>
                  <a:cubicBezTo>
                    <a:pt x="1391" y="73"/>
                    <a:pt x="1366" y="49"/>
                    <a:pt x="1354" y="25"/>
                  </a:cubicBezTo>
                  <a:lnTo>
                    <a:pt x="1354" y="13"/>
                  </a:lnTo>
                  <a:cubicBezTo>
                    <a:pt x="1378" y="13"/>
                    <a:pt x="1415" y="13"/>
                    <a:pt x="1439" y="0"/>
                  </a:cubicBezTo>
                  <a:close/>
                </a:path>
              </a:pathLst>
            </a:custGeom>
            <a:solidFill>
              <a:srgbClr val="5FB0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1519978" y="3527551"/>
              <a:ext cx="52788" cy="21189"/>
            </a:xfrm>
            <a:custGeom>
              <a:rect b="b" l="l" r="r" t="t"/>
              <a:pathLst>
                <a:path extrusionOk="0" h="631" w="1572">
                  <a:moveTo>
                    <a:pt x="806" y="1"/>
                  </a:moveTo>
                  <a:cubicBezTo>
                    <a:pt x="411" y="1"/>
                    <a:pt x="0" y="199"/>
                    <a:pt x="0" y="199"/>
                  </a:cubicBezTo>
                  <a:cubicBezTo>
                    <a:pt x="314" y="199"/>
                    <a:pt x="435" y="320"/>
                    <a:pt x="701" y="320"/>
                  </a:cubicBezTo>
                  <a:cubicBezTo>
                    <a:pt x="737" y="320"/>
                    <a:pt x="774" y="332"/>
                    <a:pt x="798" y="357"/>
                  </a:cubicBezTo>
                  <a:lnTo>
                    <a:pt x="870" y="405"/>
                  </a:lnTo>
                  <a:lnTo>
                    <a:pt x="943" y="477"/>
                  </a:lnTo>
                  <a:cubicBezTo>
                    <a:pt x="967" y="526"/>
                    <a:pt x="1015" y="562"/>
                    <a:pt x="1076" y="574"/>
                  </a:cubicBezTo>
                  <a:cubicBezTo>
                    <a:pt x="1082" y="577"/>
                    <a:pt x="1090" y="579"/>
                    <a:pt x="1097" y="579"/>
                  </a:cubicBezTo>
                  <a:cubicBezTo>
                    <a:pt x="1118" y="579"/>
                    <a:pt x="1143" y="568"/>
                    <a:pt x="1160" y="550"/>
                  </a:cubicBezTo>
                  <a:cubicBezTo>
                    <a:pt x="1160" y="550"/>
                    <a:pt x="1160" y="538"/>
                    <a:pt x="1160" y="526"/>
                  </a:cubicBezTo>
                  <a:cubicBezTo>
                    <a:pt x="1209" y="574"/>
                    <a:pt x="1245" y="610"/>
                    <a:pt x="1281" y="610"/>
                  </a:cubicBezTo>
                  <a:cubicBezTo>
                    <a:pt x="1288" y="614"/>
                    <a:pt x="1296" y="615"/>
                    <a:pt x="1305" y="615"/>
                  </a:cubicBezTo>
                  <a:cubicBezTo>
                    <a:pt x="1325" y="615"/>
                    <a:pt x="1345" y="607"/>
                    <a:pt x="1354" y="598"/>
                  </a:cubicBezTo>
                  <a:cubicBezTo>
                    <a:pt x="1378" y="610"/>
                    <a:pt x="1402" y="623"/>
                    <a:pt x="1426" y="623"/>
                  </a:cubicBezTo>
                  <a:cubicBezTo>
                    <a:pt x="1436" y="628"/>
                    <a:pt x="1446" y="630"/>
                    <a:pt x="1457" y="630"/>
                  </a:cubicBezTo>
                  <a:cubicBezTo>
                    <a:pt x="1473" y="630"/>
                    <a:pt x="1490" y="625"/>
                    <a:pt x="1511" y="610"/>
                  </a:cubicBezTo>
                  <a:cubicBezTo>
                    <a:pt x="1511" y="610"/>
                    <a:pt x="1511" y="574"/>
                    <a:pt x="1511" y="574"/>
                  </a:cubicBezTo>
                  <a:cubicBezTo>
                    <a:pt x="1499" y="562"/>
                    <a:pt x="1487" y="550"/>
                    <a:pt x="1463" y="526"/>
                  </a:cubicBezTo>
                  <a:lnTo>
                    <a:pt x="1487" y="526"/>
                  </a:lnTo>
                  <a:cubicBezTo>
                    <a:pt x="1511" y="526"/>
                    <a:pt x="1535" y="514"/>
                    <a:pt x="1559" y="502"/>
                  </a:cubicBezTo>
                  <a:cubicBezTo>
                    <a:pt x="1559" y="502"/>
                    <a:pt x="1571" y="477"/>
                    <a:pt x="1559" y="465"/>
                  </a:cubicBezTo>
                  <a:cubicBezTo>
                    <a:pt x="1535" y="453"/>
                    <a:pt x="1463" y="357"/>
                    <a:pt x="1402" y="296"/>
                  </a:cubicBezTo>
                  <a:lnTo>
                    <a:pt x="1354" y="224"/>
                  </a:lnTo>
                  <a:cubicBezTo>
                    <a:pt x="1378" y="212"/>
                    <a:pt x="1414" y="212"/>
                    <a:pt x="1438" y="199"/>
                  </a:cubicBezTo>
                  <a:cubicBezTo>
                    <a:pt x="1475" y="187"/>
                    <a:pt x="1511" y="115"/>
                    <a:pt x="1390" y="115"/>
                  </a:cubicBezTo>
                  <a:cubicBezTo>
                    <a:pt x="1317" y="115"/>
                    <a:pt x="1257" y="103"/>
                    <a:pt x="1197" y="91"/>
                  </a:cubicBezTo>
                  <a:cubicBezTo>
                    <a:pt x="1081" y="25"/>
                    <a:pt x="944" y="1"/>
                    <a:pt x="806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1560544" y="3530171"/>
              <a:ext cx="10578" cy="4500"/>
            </a:xfrm>
            <a:custGeom>
              <a:rect b="b" l="l" r="r" t="t"/>
              <a:pathLst>
                <a:path extrusionOk="0" h="134" w="315">
                  <a:moveTo>
                    <a:pt x="242" y="109"/>
                  </a:moveTo>
                  <a:cubicBezTo>
                    <a:pt x="206" y="121"/>
                    <a:pt x="182" y="121"/>
                    <a:pt x="146" y="134"/>
                  </a:cubicBezTo>
                  <a:cubicBezTo>
                    <a:pt x="97" y="85"/>
                    <a:pt x="49" y="49"/>
                    <a:pt x="1" y="1"/>
                  </a:cubicBezTo>
                  <a:cubicBezTo>
                    <a:pt x="61" y="13"/>
                    <a:pt x="122" y="25"/>
                    <a:pt x="182" y="25"/>
                  </a:cubicBezTo>
                  <a:cubicBezTo>
                    <a:pt x="315" y="25"/>
                    <a:pt x="279" y="97"/>
                    <a:pt x="242" y="109"/>
                  </a:cubicBez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2208356" y="4563157"/>
              <a:ext cx="166422" cy="17495"/>
            </a:xfrm>
            <a:custGeom>
              <a:rect b="b" l="l" r="r" t="t"/>
              <a:pathLst>
                <a:path extrusionOk="0" h="521" w="4956">
                  <a:moveTo>
                    <a:pt x="1318" y="1"/>
                  </a:moveTo>
                  <a:cubicBezTo>
                    <a:pt x="532" y="49"/>
                    <a:pt x="0" y="146"/>
                    <a:pt x="0" y="242"/>
                  </a:cubicBezTo>
                  <a:cubicBezTo>
                    <a:pt x="0" y="400"/>
                    <a:pt x="1112" y="520"/>
                    <a:pt x="2478" y="520"/>
                  </a:cubicBezTo>
                  <a:cubicBezTo>
                    <a:pt x="3856" y="520"/>
                    <a:pt x="4956" y="400"/>
                    <a:pt x="4956" y="242"/>
                  </a:cubicBezTo>
                  <a:cubicBezTo>
                    <a:pt x="4956" y="134"/>
                    <a:pt x="4364" y="37"/>
                    <a:pt x="3493" y="1"/>
                  </a:cubicBezTo>
                  <a:lnTo>
                    <a:pt x="3457" y="158"/>
                  </a:lnTo>
                  <a:cubicBezTo>
                    <a:pt x="3433" y="218"/>
                    <a:pt x="3385" y="255"/>
                    <a:pt x="3312" y="267"/>
                  </a:cubicBezTo>
                  <a:lnTo>
                    <a:pt x="1487" y="267"/>
                  </a:lnTo>
                  <a:cubicBezTo>
                    <a:pt x="1427" y="255"/>
                    <a:pt x="1366" y="218"/>
                    <a:pt x="1354" y="158"/>
                  </a:cubicBez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2149489" y="4384909"/>
              <a:ext cx="125052" cy="75992"/>
            </a:xfrm>
            <a:custGeom>
              <a:rect b="b" l="l" r="r" t="t"/>
              <a:pathLst>
                <a:path extrusionOk="0" h="2263" w="3724">
                  <a:moveTo>
                    <a:pt x="979" y="1"/>
                  </a:moveTo>
                  <a:cubicBezTo>
                    <a:pt x="105" y="1"/>
                    <a:pt x="1" y="1018"/>
                    <a:pt x="1" y="1018"/>
                  </a:cubicBezTo>
                  <a:cubicBezTo>
                    <a:pt x="1" y="1018"/>
                    <a:pt x="409" y="769"/>
                    <a:pt x="1053" y="769"/>
                  </a:cubicBezTo>
                  <a:cubicBezTo>
                    <a:pt x="1328" y="769"/>
                    <a:pt x="1647" y="815"/>
                    <a:pt x="1995" y="945"/>
                  </a:cubicBezTo>
                  <a:cubicBezTo>
                    <a:pt x="3155" y="1380"/>
                    <a:pt x="3240" y="2263"/>
                    <a:pt x="3240" y="2263"/>
                  </a:cubicBezTo>
                  <a:lnTo>
                    <a:pt x="3651" y="2251"/>
                  </a:lnTo>
                  <a:cubicBezTo>
                    <a:pt x="3675" y="2178"/>
                    <a:pt x="3675" y="2118"/>
                    <a:pt x="3687" y="2057"/>
                  </a:cubicBezTo>
                  <a:cubicBezTo>
                    <a:pt x="3723" y="1513"/>
                    <a:pt x="3385" y="1465"/>
                    <a:pt x="3385" y="1465"/>
                  </a:cubicBezTo>
                  <a:cubicBezTo>
                    <a:pt x="3385" y="1465"/>
                    <a:pt x="3445" y="824"/>
                    <a:pt x="3083" y="510"/>
                  </a:cubicBezTo>
                  <a:cubicBezTo>
                    <a:pt x="2965" y="405"/>
                    <a:pt x="2841" y="367"/>
                    <a:pt x="2724" y="367"/>
                  </a:cubicBezTo>
                  <a:cubicBezTo>
                    <a:pt x="2410" y="367"/>
                    <a:pt x="2140" y="643"/>
                    <a:pt x="2140" y="643"/>
                  </a:cubicBezTo>
                  <a:cubicBezTo>
                    <a:pt x="2140" y="643"/>
                    <a:pt x="1959" y="51"/>
                    <a:pt x="1040" y="3"/>
                  </a:cubicBezTo>
                  <a:cubicBezTo>
                    <a:pt x="1019" y="1"/>
                    <a:pt x="999" y="1"/>
                    <a:pt x="979" y="1"/>
                  </a:cubicBezTo>
                  <a:close/>
                </a:path>
              </a:pathLst>
            </a:custGeom>
            <a:solidFill>
              <a:srgbClr val="61C5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2149489" y="4383364"/>
              <a:ext cx="125052" cy="77536"/>
            </a:xfrm>
            <a:custGeom>
              <a:rect b="b" l="l" r="r" t="t"/>
              <a:pathLst>
                <a:path extrusionOk="0" h="2309" w="3724">
                  <a:moveTo>
                    <a:pt x="3240" y="2309"/>
                  </a:moveTo>
                  <a:cubicBezTo>
                    <a:pt x="3240" y="2309"/>
                    <a:pt x="3155" y="1426"/>
                    <a:pt x="1995" y="991"/>
                  </a:cubicBezTo>
                  <a:cubicBezTo>
                    <a:pt x="835" y="556"/>
                    <a:pt x="1" y="1064"/>
                    <a:pt x="1" y="1064"/>
                  </a:cubicBezTo>
                  <a:cubicBezTo>
                    <a:pt x="1" y="1064"/>
                    <a:pt x="109" y="0"/>
                    <a:pt x="1040" y="49"/>
                  </a:cubicBezTo>
                  <a:cubicBezTo>
                    <a:pt x="1959" y="97"/>
                    <a:pt x="2140" y="689"/>
                    <a:pt x="2140" y="689"/>
                  </a:cubicBezTo>
                  <a:cubicBezTo>
                    <a:pt x="2140" y="689"/>
                    <a:pt x="2648" y="169"/>
                    <a:pt x="3083" y="556"/>
                  </a:cubicBezTo>
                  <a:cubicBezTo>
                    <a:pt x="3445" y="870"/>
                    <a:pt x="3385" y="1511"/>
                    <a:pt x="3385" y="1511"/>
                  </a:cubicBezTo>
                  <a:cubicBezTo>
                    <a:pt x="3385" y="1511"/>
                    <a:pt x="3723" y="1559"/>
                    <a:pt x="3687" y="2103"/>
                  </a:cubicBezTo>
                  <a:cubicBezTo>
                    <a:pt x="3675" y="2164"/>
                    <a:pt x="3675" y="2224"/>
                    <a:pt x="3651" y="22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2232300" y="4324094"/>
              <a:ext cx="49967" cy="136402"/>
            </a:xfrm>
            <a:custGeom>
              <a:rect b="b" l="l" r="r" t="t"/>
              <a:pathLst>
                <a:path extrusionOk="0" h="4062" w="1488">
                  <a:moveTo>
                    <a:pt x="49" y="1"/>
                  </a:moveTo>
                  <a:lnTo>
                    <a:pt x="0" y="49"/>
                  </a:lnTo>
                  <a:cubicBezTo>
                    <a:pt x="25" y="61"/>
                    <a:pt x="1415" y="1294"/>
                    <a:pt x="1427" y="4062"/>
                  </a:cubicBezTo>
                  <a:lnTo>
                    <a:pt x="1487" y="4062"/>
                  </a:lnTo>
                  <a:cubicBezTo>
                    <a:pt x="1475" y="1258"/>
                    <a:pt x="61" y="13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2213830" y="4310728"/>
              <a:ext cx="21323" cy="16085"/>
            </a:xfrm>
            <a:custGeom>
              <a:rect b="b" l="l" r="r" t="t"/>
              <a:pathLst>
                <a:path extrusionOk="0" h="479" w="635">
                  <a:moveTo>
                    <a:pt x="301" y="1"/>
                  </a:moveTo>
                  <a:cubicBezTo>
                    <a:pt x="131" y="1"/>
                    <a:pt x="1" y="238"/>
                    <a:pt x="176" y="374"/>
                  </a:cubicBezTo>
                  <a:cubicBezTo>
                    <a:pt x="282" y="442"/>
                    <a:pt x="410" y="478"/>
                    <a:pt x="538" y="478"/>
                  </a:cubicBezTo>
                  <a:cubicBezTo>
                    <a:pt x="570" y="478"/>
                    <a:pt x="603" y="476"/>
                    <a:pt x="635" y="471"/>
                  </a:cubicBezTo>
                  <a:cubicBezTo>
                    <a:pt x="623" y="314"/>
                    <a:pt x="538" y="157"/>
                    <a:pt x="430" y="48"/>
                  </a:cubicBezTo>
                  <a:cubicBezTo>
                    <a:pt x="387" y="15"/>
                    <a:pt x="343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2218296" y="4330508"/>
              <a:ext cx="20920" cy="16387"/>
            </a:xfrm>
            <a:custGeom>
              <a:rect b="b" l="l" r="r" t="t"/>
              <a:pathLst>
                <a:path extrusionOk="0" h="488" w="623">
                  <a:moveTo>
                    <a:pt x="561" y="1"/>
                  </a:moveTo>
                  <a:cubicBezTo>
                    <a:pt x="415" y="1"/>
                    <a:pt x="280" y="39"/>
                    <a:pt x="164" y="124"/>
                  </a:cubicBezTo>
                  <a:cubicBezTo>
                    <a:pt x="0" y="268"/>
                    <a:pt x="134" y="488"/>
                    <a:pt x="299" y="488"/>
                  </a:cubicBezTo>
                  <a:cubicBezTo>
                    <a:pt x="342" y="488"/>
                    <a:pt x="387" y="473"/>
                    <a:pt x="429" y="438"/>
                  </a:cubicBezTo>
                  <a:cubicBezTo>
                    <a:pt x="538" y="317"/>
                    <a:pt x="599" y="160"/>
                    <a:pt x="623" y="3"/>
                  </a:cubicBezTo>
                  <a:cubicBezTo>
                    <a:pt x="602" y="1"/>
                    <a:pt x="581" y="1"/>
                    <a:pt x="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2238781" y="4314993"/>
              <a:ext cx="21424" cy="15883"/>
            </a:xfrm>
            <a:custGeom>
              <a:rect b="b" l="l" r="r" t="t"/>
              <a:pathLst>
                <a:path extrusionOk="0" h="473" w="638">
                  <a:moveTo>
                    <a:pt x="339" y="0"/>
                  </a:moveTo>
                  <a:cubicBezTo>
                    <a:pt x="300" y="0"/>
                    <a:pt x="259" y="13"/>
                    <a:pt x="218" y="42"/>
                  </a:cubicBezTo>
                  <a:cubicBezTo>
                    <a:pt x="97" y="163"/>
                    <a:pt x="25" y="308"/>
                    <a:pt x="1" y="465"/>
                  </a:cubicBezTo>
                  <a:cubicBezTo>
                    <a:pt x="34" y="470"/>
                    <a:pt x="67" y="472"/>
                    <a:pt x="100" y="472"/>
                  </a:cubicBezTo>
                  <a:cubicBezTo>
                    <a:pt x="227" y="472"/>
                    <a:pt x="355" y="438"/>
                    <a:pt x="460" y="380"/>
                  </a:cubicBezTo>
                  <a:cubicBezTo>
                    <a:pt x="637" y="242"/>
                    <a:pt x="510" y="0"/>
                    <a:pt x="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2231192" y="4348944"/>
              <a:ext cx="21827" cy="15514"/>
            </a:xfrm>
            <a:custGeom>
              <a:rect b="b" l="l" r="r" t="t"/>
              <a:pathLst>
                <a:path extrusionOk="0" h="462" w="650">
                  <a:moveTo>
                    <a:pt x="530" y="1"/>
                  </a:moveTo>
                  <a:cubicBezTo>
                    <a:pt x="410" y="1"/>
                    <a:pt x="287" y="28"/>
                    <a:pt x="178" y="82"/>
                  </a:cubicBezTo>
                  <a:cubicBezTo>
                    <a:pt x="0" y="211"/>
                    <a:pt x="114" y="461"/>
                    <a:pt x="287" y="461"/>
                  </a:cubicBezTo>
                  <a:cubicBezTo>
                    <a:pt x="325" y="461"/>
                    <a:pt x="367" y="449"/>
                    <a:pt x="408" y="421"/>
                  </a:cubicBezTo>
                  <a:cubicBezTo>
                    <a:pt x="529" y="312"/>
                    <a:pt x="614" y="167"/>
                    <a:pt x="650" y="10"/>
                  </a:cubicBezTo>
                  <a:cubicBezTo>
                    <a:pt x="611" y="4"/>
                    <a:pt x="571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2252583" y="4334873"/>
              <a:ext cx="23607" cy="15514"/>
            </a:xfrm>
            <a:custGeom>
              <a:rect b="b" l="l" r="r" t="t"/>
              <a:pathLst>
                <a:path extrusionOk="0" h="462" w="703">
                  <a:moveTo>
                    <a:pt x="399" y="1"/>
                  </a:moveTo>
                  <a:cubicBezTo>
                    <a:pt x="361" y="1"/>
                    <a:pt x="320" y="13"/>
                    <a:pt x="279" y="42"/>
                  </a:cubicBezTo>
                  <a:cubicBezTo>
                    <a:pt x="146" y="139"/>
                    <a:pt x="49" y="284"/>
                    <a:pt x="1" y="441"/>
                  </a:cubicBezTo>
                  <a:cubicBezTo>
                    <a:pt x="60" y="455"/>
                    <a:pt x="120" y="461"/>
                    <a:pt x="181" y="461"/>
                  </a:cubicBezTo>
                  <a:cubicBezTo>
                    <a:pt x="281" y="461"/>
                    <a:pt x="381" y="443"/>
                    <a:pt x="472" y="405"/>
                  </a:cubicBezTo>
                  <a:cubicBezTo>
                    <a:pt x="703" y="294"/>
                    <a:pt x="584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2281395" y="4273756"/>
              <a:ext cx="60511" cy="186738"/>
            </a:xfrm>
            <a:custGeom>
              <a:rect b="b" l="l" r="r" t="t"/>
              <a:pathLst>
                <a:path extrusionOk="0" h="5561" w="1802">
                  <a:moveTo>
                    <a:pt x="1741" y="1"/>
                  </a:moveTo>
                  <a:cubicBezTo>
                    <a:pt x="1729" y="13"/>
                    <a:pt x="1" y="1850"/>
                    <a:pt x="327" y="5561"/>
                  </a:cubicBezTo>
                  <a:lnTo>
                    <a:pt x="412" y="5561"/>
                  </a:lnTo>
                  <a:cubicBezTo>
                    <a:pt x="98" y="1886"/>
                    <a:pt x="1790" y="73"/>
                    <a:pt x="1802" y="61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2338651" y="4254782"/>
              <a:ext cx="27233" cy="22667"/>
            </a:xfrm>
            <a:custGeom>
              <a:rect b="b" l="l" r="r" t="t"/>
              <a:pathLst>
                <a:path extrusionOk="0" h="675" w="811">
                  <a:moveTo>
                    <a:pt x="418" y="1"/>
                  </a:moveTo>
                  <a:cubicBezTo>
                    <a:pt x="356" y="1"/>
                    <a:pt x="290" y="25"/>
                    <a:pt x="230" y="82"/>
                  </a:cubicBezTo>
                  <a:cubicBezTo>
                    <a:pt x="85" y="239"/>
                    <a:pt x="12" y="457"/>
                    <a:pt x="0" y="675"/>
                  </a:cubicBezTo>
                  <a:cubicBezTo>
                    <a:pt x="218" y="675"/>
                    <a:pt x="435" y="602"/>
                    <a:pt x="604" y="469"/>
                  </a:cubicBezTo>
                  <a:cubicBezTo>
                    <a:pt x="810" y="282"/>
                    <a:pt x="632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2334185" y="4282285"/>
              <a:ext cx="29013" cy="20920"/>
            </a:xfrm>
            <a:custGeom>
              <a:rect b="b" l="l" r="r" t="t"/>
              <a:pathLst>
                <a:path extrusionOk="0" h="623" w="864">
                  <a:moveTo>
                    <a:pt x="147" y="1"/>
                  </a:moveTo>
                  <a:cubicBezTo>
                    <a:pt x="98" y="1"/>
                    <a:pt x="49" y="5"/>
                    <a:pt x="0" y="13"/>
                  </a:cubicBezTo>
                  <a:cubicBezTo>
                    <a:pt x="36" y="230"/>
                    <a:pt x="145" y="424"/>
                    <a:pt x="302" y="569"/>
                  </a:cubicBezTo>
                  <a:cubicBezTo>
                    <a:pt x="355" y="606"/>
                    <a:pt x="410" y="622"/>
                    <a:pt x="461" y="622"/>
                  </a:cubicBezTo>
                  <a:cubicBezTo>
                    <a:pt x="691" y="622"/>
                    <a:pt x="864" y="299"/>
                    <a:pt x="617" y="121"/>
                  </a:cubicBezTo>
                  <a:cubicBezTo>
                    <a:pt x="476" y="47"/>
                    <a:pt x="314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2304667" y="4263715"/>
              <a:ext cx="29953" cy="20215"/>
            </a:xfrm>
            <a:custGeom>
              <a:rect b="b" l="l" r="r" t="t"/>
              <a:pathLst>
                <a:path extrusionOk="0" h="602" w="892">
                  <a:moveTo>
                    <a:pt x="395" y="0"/>
                  </a:moveTo>
                  <a:cubicBezTo>
                    <a:pt x="159" y="0"/>
                    <a:pt x="0" y="354"/>
                    <a:pt x="263" y="505"/>
                  </a:cubicBezTo>
                  <a:cubicBezTo>
                    <a:pt x="392" y="570"/>
                    <a:pt x="537" y="602"/>
                    <a:pt x="680" y="602"/>
                  </a:cubicBezTo>
                  <a:cubicBezTo>
                    <a:pt x="752" y="602"/>
                    <a:pt x="823" y="594"/>
                    <a:pt x="891" y="578"/>
                  </a:cubicBezTo>
                  <a:cubicBezTo>
                    <a:pt x="891" y="578"/>
                    <a:pt x="795" y="191"/>
                    <a:pt x="541" y="46"/>
                  </a:cubicBezTo>
                  <a:cubicBezTo>
                    <a:pt x="491" y="14"/>
                    <a:pt x="441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2317931" y="4308210"/>
              <a:ext cx="30121" cy="19980"/>
            </a:xfrm>
            <a:custGeom>
              <a:rect b="b" l="l" r="r" t="t"/>
              <a:pathLst>
                <a:path extrusionOk="0" h="595" w="897">
                  <a:moveTo>
                    <a:pt x="262" y="1"/>
                  </a:moveTo>
                  <a:cubicBezTo>
                    <a:pt x="174" y="1"/>
                    <a:pt x="86" y="13"/>
                    <a:pt x="1" y="38"/>
                  </a:cubicBezTo>
                  <a:cubicBezTo>
                    <a:pt x="61" y="244"/>
                    <a:pt x="194" y="425"/>
                    <a:pt x="363" y="558"/>
                  </a:cubicBezTo>
                  <a:cubicBezTo>
                    <a:pt x="412" y="583"/>
                    <a:pt x="458" y="594"/>
                    <a:pt x="502" y="594"/>
                  </a:cubicBezTo>
                  <a:cubicBezTo>
                    <a:pt x="752" y="594"/>
                    <a:pt x="897" y="229"/>
                    <a:pt x="629" y="75"/>
                  </a:cubicBezTo>
                  <a:cubicBezTo>
                    <a:pt x="509" y="25"/>
                    <a:pt x="385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2288212" y="4292561"/>
              <a:ext cx="30155" cy="19174"/>
            </a:xfrm>
            <a:custGeom>
              <a:rect b="b" l="l" r="r" t="t"/>
              <a:pathLst>
                <a:path extrusionOk="0" h="571" w="898">
                  <a:moveTo>
                    <a:pt x="384" y="1"/>
                  </a:moveTo>
                  <a:cubicBezTo>
                    <a:pt x="132" y="1"/>
                    <a:pt x="0" y="377"/>
                    <a:pt x="257" y="516"/>
                  </a:cubicBezTo>
                  <a:cubicBezTo>
                    <a:pt x="360" y="553"/>
                    <a:pt x="469" y="571"/>
                    <a:pt x="578" y="571"/>
                  </a:cubicBezTo>
                  <a:cubicBezTo>
                    <a:pt x="686" y="571"/>
                    <a:pt x="795" y="553"/>
                    <a:pt x="898" y="516"/>
                  </a:cubicBezTo>
                  <a:cubicBezTo>
                    <a:pt x="813" y="311"/>
                    <a:pt x="680" y="142"/>
                    <a:pt x="487" y="21"/>
                  </a:cubicBezTo>
                  <a:cubicBezTo>
                    <a:pt x="451" y="7"/>
                    <a:pt x="417" y="1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2305775" y="4337392"/>
              <a:ext cx="31129" cy="19275"/>
            </a:xfrm>
            <a:custGeom>
              <a:rect b="b" l="l" r="r" t="t"/>
              <a:pathLst>
                <a:path extrusionOk="0" h="574" w="927">
                  <a:moveTo>
                    <a:pt x="365" y="1"/>
                  </a:moveTo>
                  <a:cubicBezTo>
                    <a:pt x="241" y="1"/>
                    <a:pt x="117" y="23"/>
                    <a:pt x="0" y="64"/>
                  </a:cubicBezTo>
                  <a:cubicBezTo>
                    <a:pt x="85" y="269"/>
                    <a:pt x="230" y="439"/>
                    <a:pt x="423" y="547"/>
                  </a:cubicBezTo>
                  <a:cubicBezTo>
                    <a:pt x="463" y="565"/>
                    <a:pt x="502" y="573"/>
                    <a:pt x="538" y="573"/>
                  </a:cubicBezTo>
                  <a:cubicBezTo>
                    <a:pt x="795" y="573"/>
                    <a:pt x="927" y="167"/>
                    <a:pt x="641" y="40"/>
                  </a:cubicBezTo>
                  <a:cubicBezTo>
                    <a:pt x="552" y="14"/>
                    <a:pt x="459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2274881" y="4323892"/>
              <a:ext cx="31733" cy="18805"/>
            </a:xfrm>
            <a:custGeom>
              <a:rect b="b" l="l" r="r" t="t"/>
              <a:pathLst>
                <a:path extrusionOk="0" h="560" w="945">
                  <a:moveTo>
                    <a:pt x="384" y="0"/>
                  </a:moveTo>
                  <a:cubicBezTo>
                    <a:pt x="114" y="0"/>
                    <a:pt x="1" y="418"/>
                    <a:pt x="304" y="526"/>
                  </a:cubicBezTo>
                  <a:cubicBezTo>
                    <a:pt x="383" y="548"/>
                    <a:pt x="463" y="559"/>
                    <a:pt x="542" y="559"/>
                  </a:cubicBezTo>
                  <a:cubicBezTo>
                    <a:pt x="679" y="559"/>
                    <a:pt x="814" y="527"/>
                    <a:pt x="944" y="466"/>
                  </a:cubicBezTo>
                  <a:cubicBezTo>
                    <a:pt x="848" y="272"/>
                    <a:pt x="690" y="115"/>
                    <a:pt x="485" y="19"/>
                  </a:cubicBezTo>
                  <a:cubicBezTo>
                    <a:pt x="449" y="6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2"/>
            <p:cNvSpPr/>
            <p:nvPr/>
          </p:nvSpPr>
          <p:spPr>
            <a:xfrm>
              <a:off x="2297649" y="4364290"/>
              <a:ext cx="31935" cy="18268"/>
            </a:xfrm>
            <a:custGeom>
              <a:rect b="b" l="l" r="r" t="t"/>
              <a:pathLst>
                <a:path extrusionOk="0" h="544" w="951">
                  <a:moveTo>
                    <a:pt x="485" y="0"/>
                  </a:moveTo>
                  <a:cubicBezTo>
                    <a:pt x="316" y="0"/>
                    <a:pt x="151" y="48"/>
                    <a:pt x="0" y="133"/>
                  </a:cubicBezTo>
                  <a:cubicBezTo>
                    <a:pt x="121" y="314"/>
                    <a:pt x="290" y="459"/>
                    <a:pt x="496" y="532"/>
                  </a:cubicBezTo>
                  <a:cubicBezTo>
                    <a:pt x="525" y="540"/>
                    <a:pt x="552" y="544"/>
                    <a:pt x="578" y="544"/>
                  </a:cubicBezTo>
                  <a:cubicBezTo>
                    <a:pt x="865" y="544"/>
                    <a:pt x="950" y="90"/>
                    <a:pt x="629" y="12"/>
                  </a:cubicBezTo>
                  <a:cubicBezTo>
                    <a:pt x="581" y="4"/>
                    <a:pt x="533" y="0"/>
                    <a:pt x="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2"/>
            <p:cNvSpPr/>
            <p:nvPr/>
          </p:nvSpPr>
          <p:spPr>
            <a:xfrm>
              <a:off x="2266351" y="4356331"/>
              <a:ext cx="32136" cy="18167"/>
            </a:xfrm>
            <a:custGeom>
              <a:rect b="b" l="l" r="r" t="t"/>
              <a:pathLst>
                <a:path extrusionOk="0" h="541" w="957">
                  <a:moveTo>
                    <a:pt x="372" y="1"/>
                  </a:moveTo>
                  <a:cubicBezTo>
                    <a:pt x="64" y="1"/>
                    <a:pt x="0" y="483"/>
                    <a:pt x="340" y="539"/>
                  </a:cubicBezTo>
                  <a:cubicBezTo>
                    <a:pt x="358" y="540"/>
                    <a:pt x="377" y="541"/>
                    <a:pt x="395" y="541"/>
                  </a:cubicBezTo>
                  <a:cubicBezTo>
                    <a:pt x="594" y="541"/>
                    <a:pt x="790" y="481"/>
                    <a:pt x="957" y="370"/>
                  </a:cubicBezTo>
                  <a:cubicBezTo>
                    <a:pt x="824" y="189"/>
                    <a:pt x="642" y="68"/>
                    <a:pt x="437" y="7"/>
                  </a:cubicBezTo>
                  <a:cubicBezTo>
                    <a:pt x="414" y="3"/>
                    <a:pt x="393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2293585" y="4392633"/>
              <a:ext cx="32875" cy="18637"/>
            </a:xfrm>
            <a:custGeom>
              <a:rect b="b" l="l" r="r" t="t"/>
              <a:pathLst>
                <a:path extrusionOk="0" h="555" w="979">
                  <a:moveTo>
                    <a:pt x="560" y="1"/>
                  </a:moveTo>
                  <a:cubicBezTo>
                    <a:pt x="353" y="1"/>
                    <a:pt x="167" y="62"/>
                    <a:pt x="1" y="184"/>
                  </a:cubicBezTo>
                  <a:cubicBezTo>
                    <a:pt x="133" y="353"/>
                    <a:pt x="315" y="486"/>
                    <a:pt x="532" y="546"/>
                  </a:cubicBezTo>
                  <a:cubicBezTo>
                    <a:pt x="557" y="552"/>
                    <a:pt x="580" y="554"/>
                    <a:pt x="602" y="554"/>
                  </a:cubicBezTo>
                  <a:cubicBezTo>
                    <a:pt x="918" y="554"/>
                    <a:pt x="978" y="25"/>
                    <a:pt x="617" y="2"/>
                  </a:cubicBezTo>
                  <a:cubicBezTo>
                    <a:pt x="598" y="1"/>
                    <a:pt x="579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2262590" y="4388200"/>
              <a:ext cx="31834" cy="18335"/>
            </a:xfrm>
            <a:custGeom>
              <a:rect b="b" l="l" r="r" t="t"/>
              <a:pathLst>
                <a:path extrusionOk="0" h="546" w="948">
                  <a:moveTo>
                    <a:pt x="368" y="0"/>
                  </a:moveTo>
                  <a:cubicBezTo>
                    <a:pt x="28" y="0"/>
                    <a:pt x="1" y="510"/>
                    <a:pt x="355" y="545"/>
                  </a:cubicBezTo>
                  <a:cubicBezTo>
                    <a:pt x="573" y="533"/>
                    <a:pt x="778" y="461"/>
                    <a:pt x="948" y="316"/>
                  </a:cubicBezTo>
                  <a:cubicBezTo>
                    <a:pt x="948" y="316"/>
                    <a:pt x="682" y="13"/>
                    <a:pt x="392" y="1"/>
                  </a:cubicBezTo>
                  <a:cubicBezTo>
                    <a:pt x="384" y="1"/>
                    <a:pt x="376" y="0"/>
                    <a:pt x="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2292376" y="4429169"/>
              <a:ext cx="31397" cy="17965"/>
            </a:xfrm>
            <a:custGeom>
              <a:rect b="b" l="l" r="r" t="t"/>
              <a:pathLst>
                <a:path extrusionOk="0" h="535" w="935">
                  <a:moveTo>
                    <a:pt x="550" y="1"/>
                  </a:moveTo>
                  <a:cubicBezTo>
                    <a:pt x="353" y="1"/>
                    <a:pt x="166" y="61"/>
                    <a:pt x="0" y="183"/>
                  </a:cubicBezTo>
                  <a:cubicBezTo>
                    <a:pt x="133" y="353"/>
                    <a:pt x="315" y="473"/>
                    <a:pt x="532" y="534"/>
                  </a:cubicBezTo>
                  <a:cubicBezTo>
                    <a:pt x="540" y="534"/>
                    <a:pt x="548" y="535"/>
                    <a:pt x="556" y="535"/>
                  </a:cubicBezTo>
                  <a:cubicBezTo>
                    <a:pt x="874" y="535"/>
                    <a:pt x="935" y="73"/>
                    <a:pt x="605" y="2"/>
                  </a:cubicBezTo>
                  <a:cubicBezTo>
                    <a:pt x="586" y="1"/>
                    <a:pt x="568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2"/>
            <p:cNvSpPr/>
            <p:nvPr/>
          </p:nvSpPr>
          <p:spPr>
            <a:xfrm>
              <a:off x="2261112" y="4424702"/>
              <a:ext cx="31700" cy="17932"/>
            </a:xfrm>
            <a:custGeom>
              <a:rect b="b" l="l" r="r" t="t"/>
              <a:pathLst>
                <a:path extrusionOk="0" h="534" w="944">
                  <a:moveTo>
                    <a:pt x="365" y="0"/>
                  </a:moveTo>
                  <a:cubicBezTo>
                    <a:pt x="34" y="0"/>
                    <a:pt x="0" y="511"/>
                    <a:pt x="351" y="534"/>
                  </a:cubicBezTo>
                  <a:cubicBezTo>
                    <a:pt x="569" y="534"/>
                    <a:pt x="786" y="449"/>
                    <a:pt x="943" y="316"/>
                  </a:cubicBezTo>
                  <a:cubicBezTo>
                    <a:pt x="943" y="316"/>
                    <a:pt x="690" y="14"/>
                    <a:pt x="399" y="2"/>
                  </a:cubicBezTo>
                  <a:cubicBezTo>
                    <a:pt x="388" y="1"/>
                    <a:pt x="37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2"/>
            <p:cNvSpPr/>
            <p:nvPr/>
          </p:nvSpPr>
          <p:spPr>
            <a:xfrm>
              <a:off x="2292667" y="4314062"/>
              <a:ext cx="184690" cy="147349"/>
            </a:xfrm>
            <a:custGeom>
              <a:rect b="b" l="l" r="r" t="t"/>
              <a:pathLst>
                <a:path extrusionOk="0" h="4388" w="5500">
                  <a:moveTo>
                    <a:pt x="508" y="4388"/>
                  </a:moveTo>
                  <a:cubicBezTo>
                    <a:pt x="508" y="4388"/>
                    <a:pt x="0" y="2744"/>
                    <a:pt x="1052" y="2490"/>
                  </a:cubicBezTo>
                  <a:cubicBezTo>
                    <a:pt x="1052" y="2490"/>
                    <a:pt x="1112" y="302"/>
                    <a:pt x="2671" y="858"/>
                  </a:cubicBezTo>
                  <a:cubicBezTo>
                    <a:pt x="2671" y="858"/>
                    <a:pt x="2901" y="0"/>
                    <a:pt x="3807" y="37"/>
                  </a:cubicBezTo>
                  <a:cubicBezTo>
                    <a:pt x="4714" y="73"/>
                    <a:pt x="4678" y="943"/>
                    <a:pt x="4678" y="943"/>
                  </a:cubicBezTo>
                  <a:cubicBezTo>
                    <a:pt x="4678" y="943"/>
                    <a:pt x="5500" y="1076"/>
                    <a:pt x="5500" y="1765"/>
                  </a:cubicBezTo>
                  <a:cubicBezTo>
                    <a:pt x="5500" y="1765"/>
                    <a:pt x="1438" y="617"/>
                    <a:pt x="1088" y="437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2226625" y="4460466"/>
              <a:ext cx="124615" cy="111654"/>
            </a:xfrm>
            <a:custGeom>
              <a:rect b="b" l="l" r="r" t="t"/>
              <a:pathLst>
                <a:path extrusionOk="0" fill="none" h="3325" w="3711">
                  <a:moveTo>
                    <a:pt x="49" y="363"/>
                  </a:moveTo>
                  <a:lnTo>
                    <a:pt x="810" y="3216"/>
                  </a:lnTo>
                  <a:cubicBezTo>
                    <a:pt x="822" y="3276"/>
                    <a:pt x="883" y="3313"/>
                    <a:pt x="955" y="3325"/>
                  </a:cubicBezTo>
                  <a:lnTo>
                    <a:pt x="2768" y="3325"/>
                  </a:lnTo>
                  <a:cubicBezTo>
                    <a:pt x="2841" y="3313"/>
                    <a:pt x="2889" y="3276"/>
                    <a:pt x="2913" y="3216"/>
                  </a:cubicBezTo>
                  <a:lnTo>
                    <a:pt x="3662" y="363"/>
                  </a:lnTo>
                  <a:cubicBezTo>
                    <a:pt x="3711" y="182"/>
                    <a:pt x="3578" y="1"/>
                    <a:pt x="3397" y="1"/>
                  </a:cubicBezTo>
                  <a:lnTo>
                    <a:pt x="327" y="1"/>
                  </a:lnTo>
                  <a:cubicBezTo>
                    <a:pt x="145" y="1"/>
                    <a:pt x="0" y="182"/>
                    <a:pt x="49" y="36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125">
              <a:solidFill>
                <a:schemeClr val="accent2"/>
              </a:solidFill>
              <a:prstDash val="solid"/>
              <a:miter lim="120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2307790" y="4472253"/>
              <a:ext cx="17092" cy="90129"/>
            </a:xfrm>
            <a:custGeom>
              <a:rect b="b" l="l" r="r" t="t"/>
              <a:pathLst>
                <a:path extrusionOk="0" fill="none" h="2684" w="509">
                  <a:moveTo>
                    <a:pt x="508" y="0"/>
                  </a:moveTo>
                  <a:lnTo>
                    <a:pt x="1" y="2684"/>
                  </a:lnTo>
                </a:path>
              </a:pathLst>
            </a:custGeom>
            <a:noFill/>
            <a:ln cap="rnd" cmpd="sng" w="2125">
              <a:solidFill>
                <a:schemeClr val="accent4"/>
              </a:solidFill>
              <a:prstDash val="solid"/>
              <a:miter lim="120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4" name="Google Shape;1454;p62"/>
          <p:cNvSpPr txBox="1"/>
          <p:nvPr/>
        </p:nvSpPr>
        <p:spPr>
          <a:xfrm>
            <a:off x="314400" y="4744200"/>
            <a:ext cx="8515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</a:t>
            </a:r>
            <a:r>
              <a:rPr lang="en" sz="1000">
                <a:solidFill>
                  <a:srgbClr val="666666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1000">
                <a:solidFill>
                  <a:srgbClr val="666666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and infographics &amp; images by </a:t>
            </a:r>
            <a:r>
              <a:rPr lang="en" sz="1000">
                <a:solidFill>
                  <a:srgbClr val="666666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815300" y="1870550"/>
            <a:ext cx="3871500" cy="16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01 OVERALL ASSESSMENT OF STORES 10 &amp; 21</a:t>
            </a:r>
            <a:endParaRPr sz="3200"/>
          </a:p>
        </p:txBody>
      </p:sp>
      <p:grpSp>
        <p:nvGrpSpPr>
          <p:cNvPr id="253" name="Google Shape;253;p40"/>
          <p:cNvGrpSpPr/>
          <p:nvPr/>
        </p:nvGrpSpPr>
        <p:grpSpPr>
          <a:xfrm>
            <a:off x="457198" y="740196"/>
            <a:ext cx="4176135" cy="3663093"/>
            <a:chOff x="457198" y="740196"/>
            <a:chExt cx="4176135" cy="3663093"/>
          </a:xfrm>
        </p:grpSpPr>
        <p:sp>
          <p:nvSpPr>
            <p:cNvPr id="254" name="Google Shape;254;p40"/>
            <p:cNvSpPr/>
            <p:nvPr/>
          </p:nvSpPr>
          <p:spPr>
            <a:xfrm>
              <a:off x="4633259" y="4224847"/>
              <a:ext cx="67" cy="3467"/>
            </a:xfrm>
            <a:custGeom>
              <a:rect b="b" l="l" r="r" t="t"/>
              <a:pathLst>
                <a:path extrusionOk="0" h="52" w="1">
                  <a:moveTo>
                    <a:pt x="0" y="51"/>
                  </a:moveTo>
                  <a:cubicBezTo>
                    <a:pt x="0" y="41"/>
                    <a:pt x="0" y="31"/>
                    <a:pt x="0" y="21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5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4608653" y="4267857"/>
              <a:ext cx="16471" cy="69150"/>
            </a:xfrm>
            <a:custGeom>
              <a:rect b="b" l="l" r="r" t="t"/>
              <a:pathLst>
                <a:path extrusionOk="0" h="1037" w="247">
                  <a:moveTo>
                    <a:pt x="123" y="1"/>
                  </a:moveTo>
                  <a:cubicBezTo>
                    <a:pt x="51" y="1"/>
                    <a:pt x="0" y="52"/>
                    <a:pt x="0" y="124"/>
                  </a:cubicBezTo>
                  <a:lnTo>
                    <a:pt x="0" y="903"/>
                  </a:lnTo>
                  <a:cubicBezTo>
                    <a:pt x="0" y="975"/>
                    <a:pt x="51" y="1026"/>
                    <a:pt x="123" y="1036"/>
                  </a:cubicBezTo>
                  <a:cubicBezTo>
                    <a:pt x="185" y="1026"/>
                    <a:pt x="246" y="975"/>
                    <a:pt x="246" y="903"/>
                  </a:cubicBezTo>
                  <a:lnTo>
                    <a:pt x="246" y="124"/>
                  </a:lnTo>
                  <a:cubicBezTo>
                    <a:pt x="246" y="52"/>
                    <a:pt x="185" y="1"/>
                    <a:pt x="123" y="1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0"/>
            <p:cNvSpPr/>
            <p:nvPr/>
          </p:nvSpPr>
          <p:spPr>
            <a:xfrm>
              <a:off x="4583313" y="4282261"/>
              <a:ext cx="15804" cy="71150"/>
            </a:xfrm>
            <a:custGeom>
              <a:rect b="b" l="l" r="r" t="t"/>
              <a:pathLst>
                <a:path extrusionOk="0" h="1067" w="237">
                  <a:moveTo>
                    <a:pt x="124" y="0"/>
                  </a:moveTo>
                  <a:cubicBezTo>
                    <a:pt x="52" y="0"/>
                    <a:pt x="1" y="51"/>
                    <a:pt x="1" y="113"/>
                  </a:cubicBezTo>
                  <a:lnTo>
                    <a:pt x="1" y="943"/>
                  </a:lnTo>
                  <a:cubicBezTo>
                    <a:pt x="1" y="1005"/>
                    <a:pt x="52" y="1066"/>
                    <a:pt x="124" y="1066"/>
                  </a:cubicBezTo>
                  <a:cubicBezTo>
                    <a:pt x="185" y="1066"/>
                    <a:pt x="237" y="1005"/>
                    <a:pt x="237" y="943"/>
                  </a:cubicBezTo>
                  <a:lnTo>
                    <a:pt x="237" y="113"/>
                  </a:lnTo>
                  <a:cubicBezTo>
                    <a:pt x="237" y="51"/>
                    <a:pt x="185" y="0"/>
                    <a:pt x="124" y="0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4625057" y="4086078"/>
              <a:ext cx="67" cy="3467"/>
            </a:xfrm>
            <a:custGeom>
              <a:rect b="b" l="l" r="r" t="t"/>
              <a:pathLst>
                <a:path extrusionOk="0" h="52" w="1">
                  <a:moveTo>
                    <a:pt x="0" y="51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5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4599717" y="4129089"/>
              <a:ext cx="16471" cy="68483"/>
            </a:xfrm>
            <a:custGeom>
              <a:rect b="b" l="l" r="r" t="t"/>
              <a:pathLst>
                <a:path extrusionOk="0" h="1027" w="247">
                  <a:moveTo>
                    <a:pt x="124" y="1"/>
                  </a:moveTo>
                  <a:cubicBezTo>
                    <a:pt x="62" y="1"/>
                    <a:pt x="1" y="52"/>
                    <a:pt x="1" y="124"/>
                  </a:cubicBezTo>
                  <a:lnTo>
                    <a:pt x="1" y="903"/>
                  </a:lnTo>
                  <a:cubicBezTo>
                    <a:pt x="1" y="965"/>
                    <a:pt x="62" y="1026"/>
                    <a:pt x="124" y="1026"/>
                  </a:cubicBezTo>
                  <a:cubicBezTo>
                    <a:pt x="196" y="1026"/>
                    <a:pt x="247" y="965"/>
                    <a:pt x="247" y="903"/>
                  </a:cubicBezTo>
                  <a:lnTo>
                    <a:pt x="247" y="124"/>
                  </a:lnTo>
                  <a:cubicBezTo>
                    <a:pt x="247" y="52"/>
                    <a:pt x="196" y="1"/>
                    <a:pt x="124" y="1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" name="Google Shape;259;p40"/>
            <p:cNvGrpSpPr/>
            <p:nvPr/>
          </p:nvGrpSpPr>
          <p:grpSpPr>
            <a:xfrm>
              <a:off x="457198" y="740196"/>
              <a:ext cx="4176135" cy="3663093"/>
              <a:chOff x="457198" y="740196"/>
              <a:chExt cx="4176135" cy="3663093"/>
            </a:xfrm>
          </p:grpSpPr>
          <p:sp>
            <p:nvSpPr>
              <p:cNvPr id="260" name="Google Shape;260;p40"/>
              <p:cNvSpPr/>
              <p:nvPr/>
            </p:nvSpPr>
            <p:spPr>
              <a:xfrm>
                <a:off x="1926811" y="2569164"/>
                <a:ext cx="170980" cy="1112264"/>
              </a:xfrm>
              <a:custGeom>
                <a:rect b="b" l="l" r="r" t="t"/>
                <a:pathLst>
                  <a:path extrusionOk="0" h="16680" w="2564">
                    <a:moveTo>
                      <a:pt x="0" y="0"/>
                    </a:moveTo>
                    <a:lnTo>
                      <a:pt x="0" y="16679"/>
                    </a:lnTo>
                    <a:lnTo>
                      <a:pt x="2563" y="16679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40"/>
              <p:cNvSpPr/>
              <p:nvPr/>
            </p:nvSpPr>
            <p:spPr>
              <a:xfrm>
                <a:off x="2200950" y="2338773"/>
                <a:ext cx="170980" cy="1342652"/>
              </a:xfrm>
              <a:custGeom>
                <a:rect b="b" l="l" r="r" t="t"/>
                <a:pathLst>
                  <a:path extrusionOk="0" h="20135" w="2564">
                    <a:moveTo>
                      <a:pt x="0" y="0"/>
                    </a:moveTo>
                    <a:lnTo>
                      <a:pt x="0" y="20134"/>
                    </a:lnTo>
                    <a:lnTo>
                      <a:pt x="2563" y="20134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40"/>
              <p:cNvSpPr/>
              <p:nvPr/>
            </p:nvSpPr>
            <p:spPr>
              <a:xfrm>
                <a:off x="2496961" y="2061904"/>
                <a:ext cx="171647" cy="1619518"/>
              </a:xfrm>
              <a:custGeom>
                <a:rect b="b" l="l" r="r" t="t"/>
                <a:pathLst>
                  <a:path extrusionOk="0" h="24287" w="2574">
                    <a:moveTo>
                      <a:pt x="0" y="1"/>
                    </a:moveTo>
                    <a:lnTo>
                      <a:pt x="0" y="24286"/>
                    </a:lnTo>
                    <a:lnTo>
                      <a:pt x="2573" y="24286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40"/>
              <p:cNvSpPr/>
              <p:nvPr/>
            </p:nvSpPr>
            <p:spPr>
              <a:xfrm>
                <a:off x="2771101" y="1782300"/>
                <a:ext cx="171647" cy="1899118"/>
              </a:xfrm>
              <a:custGeom>
                <a:rect b="b" l="l" r="r" t="t"/>
                <a:pathLst>
                  <a:path extrusionOk="0" h="28480" w="2574">
                    <a:moveTo>
                      <a:pt x="0" y="1"/>
                    </a:moveTo>
                    <a:lnTo>
                      <a:pt x="0" y="28479"/>
                    </a:lnTo>
                    <a:lnTo>
                      <a:pt x="2573" y="28479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40"/>
              <p:cNvSpPr/>
              <p:nvPr/>
            </p:nvSpPr>
            <p:spPr>
              <a:xfrm>
                <a:off x="3087584" y="1590252"/>
                <a:ext cx="171647" cy="2091163"/>
              </a:xfrm>
              <a:custGeom>
                <a:rect b="b" l="l" r="r" t="t"/>
                <a:pathLst>
                  <a:path extrusionOk="0" h="31360" w="2574">
                    <a:moveTo>
                      <a:pt x="1" y="0"/>
                    </a:moveTo>
                    <a:lnTo>
                      <a:pt x="1" y="31359"/>
                    </a:lnTo>
                    <a:lnTo>
                      <a:pt x="2574" y="31359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40"/>
              <p:cNvSpPr/>
              <p:nvPr/>
            </p:nvSpPr>
            <p:spPr>
              <a:xfrm>
                <a:off x="3423940" y="1256635"/>
                <a:ext cx="171647" cy="2424776"/>
              </a:xfrm>
              <a:custGeom>
                <a:rect b="b" l="l" r="r" t="t"/>
                <a:pathLst>
                  <a:path extrusionOk="0" h="36363" w="2574">
                    <a:moveTo>
                      <a:pt x="0" y="0"/>
                    </a:moveTo>
                    <a:lnTo>
                      <a:pt x="0" y="36362"/>
                    </a:lnTo>
                    <a:lnTo>
                      <a:pt x="2573" y="36362"/>
                    </a:lnTo>
                    <a:lnTo>
                      <a:pt x="257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40"/>
              <p:cNvSpPr/>
              <p:nvPr/>
            </p:nvSpPr>
            <p:spPr>
              <a:xfrm>
                <a:off x="1898803" y="897078"/>
                <a:ext cx="1737811" cy="1420537"/>
              </a:xfrm>
              <a:custGeom>
                <a:rect b="b" l="l" r="r" t="t"/>
                <a:pathLst>
                  <a:path extrusionOk="0" fill="none" h="21303" w="26060">
                    <a:moveTo>
                      <a:pt x="0" y="21303"/>
                    </a:moveTo>
                    <a:lnTo>
                      <a:pt x="1651" y="19078"/>
                    </a:lnTo>
                    <a:lnTo>
                      <a:pt x="5362" y="19078"/>
                    </a:lnTo>
                    <a:lnTo>
                      <a:pt x="12702" y="10908"/>
                    </a:lnTo>
                    <a:lnTo>
                      <a:pt x="16126" y="10908"/>
                    </a:lnTo>
                    <a:lnTo>
                      <a:pt x="26059" y="0"/>
                    </a:lnTo>
                  </a:path>
                </a:pathLst>
              </a:custGeom>
              <a:noFill/>
              <a:ln cap="flat" cmpd="sng" w="12825">
                <a:solidFill>
                  <a:schemeClr val="accent6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40"/>
              <p:cNvSpPr/>
              <p:nvPr/>
            </p:nvSpPr>
            <p:spPr>
              <a:xfrm>
                <a:off x="3547639" y="868337"/>
                <a:ext cx="119033" cy="118295"/>
              </a:xfrm>
              <a:custGeom>
                <a:rect b="b" l="l" r="r" t="t"/>
                <a:pathLst>
                  <a:path extrusionOk="0" h="1774" w="1785">
                    <a:moveTo>
                      <a:pt x="1723" y="1"/>
                    </a:moveTo>
                    <a:lnTo>
                      <a:pt x="493" y="52"/>
                    </a:lnTo>
                    <a:lnTo>
                      <a:pt x="1" y="605"/>
                    </a:lnTo>
                    <a:lnTo>
                      <a:pt x="1231" y="544"/>
                    </a:lnTo>
                    <a:lnTo>
                      <a:pt x="1282" y="1774"/>
                    </a:lnTo>
                    <a:lnTo>
                      <a:pt x="1785" y="1231"/>
                    </a:lnTo>
                    <a:lnTo>
                      <a:pt x="1723" y="1"/>
                    </a:ln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40"/>
              <p:cNvSpPr/>
              <p:nvPr/>
            </p:nvSpPr>
            <p:spPr>
              <a:xfrm>
                <a:off x="1853658" y="2301164"/>
                <a:ext cx="62951" cy="53879"/>
              </a:xfrm>
              <a:custGeom>
                <a:rect b="b" l="l" r="r" t="t"/>
                <a:pathLst>
                  <a:path extrusionOk="0" h="808" w="944">
                    <a:moveTo>
                      <a:pt x="534" y="1"/>
                    </a:moveTo>
                    <a:cubicBezTo>
                      <a:pt x="185" y="1"/>
                      <a:pt x="1" y="411"/>
                      <a:pt x="236" y="667"/>
                    </a:cubicBezTo>
                    <a:cubicBezTo>
                      <a:pt x="318" y="764"/>
                      <a:pt x="428" y="808"/>
                      <a:pt x="535" y="808"/>
                    </a:cubicBezTo>
                    <a:cubicBezTo>
                      <a:pt x="724" y="808"/>
                      <a:pt x="907" y="673"/>
                      <a:pt x="933" y="452"/>
                    </a:cubicBezTo>
                    <a:cubicBezTo>
                      <a:pt x="944" y="226"/>
                      <a:pt x="769" y="21"/>
                      <a:pt x="534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40"/>
              <p:cNvSpPr/>
              <p:nvPr/>
            </p:nvSpPr>
            <p:spPr>
              <a:xfrm>
                <a:off x="1974690" y="2143924"/>
                <a:ext cx="62951" cy="53946"/>
              </a:xfrm>
              <a:custGeom>
                <a:rect b="b" l="l" r="r" t="t"/>
                <a:pathLst>
                  <a:path extrusionOk="0" h="809" w="944">
                    <a:moveTo>
                      <a:pt x="523" y="1"/>
                    </a:moveTo>
                    <a:cubicBezTo>
                      <a:pt x="185" y="1"/>
                      <a:pt x="0" y="411"/>
                      <a:pt x="226" y="667"/>
                    </a:cubicBezTo>
                    <a:cubicBezTo>
                      <a:pt x="311" y="764"/>
                      <a:pt x="422" y="808"/>
                      <a:pt x="529" y="808"/>
                    </a:cubicBezTo>
                    <a:cubicBezTo>
                      <a:pt x="717" y="808"/>
                      <a:pt x="897" y="673"/>
                      <a:pt x="923" y="452"/>
                    </a:cubicBezTo>
                    <a:cubicBezTo>
                      <a:pt x="943" y="216"/>
                      <a:pt x="759" y="21"/>
                      <a:pt x="523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40"/>
              <p:cNvSpPr/>
              <p:nvPr/>
            </p:nvSpPr>
            <p:spPr>
              <a:xfrm>
                <a:off x="2220755" y="2132988"/>
                <a:ext cx="62951" cy="53413"/>
              </a:xfrm>
              <a:custGeom>
                <a:rect b="b" l="l" r="r" t="t"/>
                <a:pathLst>
                  <a:path extrusionOk="0" h="801" w="944">
                    <a:moveTo>
                      <a:pt x="534" y="1"/>
                    </a:moveTo>
                    <a:cubicBezTo>
                      <a:pt x="185" y="1"/>
                      <a:pt x="1" y="411"/>
                      <a:pt x="236" y="667"/>
                    </a:cubicBezTo>
                    <a:cubicBezTo>
                      <a:pt x="317" y="759"/>
                      <a:pt x="425" y="801"/>
                      <a:pt x="532" y="801"/>
                    </a:cubicBezTo>
                    <a:cubicBezTo>
                      <a:pt x="721" y="801"/>
                      <a:pt x="907" y="668"/>
                      <a:pt x="934" y="452"/>
                    </a:cubicBezTo>
                    <a:cubicBezTo>
                      <a:pt x="944" y="216"/>
                      <a:pt x="769" y="11"/>
                      <a:pt x="534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40"/>
              <p:cNvSpPr/>
              <p:nvPr/>
            </p:nvSpPr>
            <p:spPr>
              <a:xfrm>
                <a:off x="2705416" y="1590252"/>
                <a:ext cx="63017" cy="53546"/>
              </a:xfrm>
              <a:custGeom>
                <a:rect b="b" l="l" r="r" t="t"/>
                <a:pathLst>
                  <a:path extrusionOk="0" h="803" w="945">
                    <a:moveTo>
                      <a:pt x="534" y="0"/>
                    </a:moveTo>
                    <a:cubicBezTo>
                      <a:pt x="185" y="0"/>
                      <a:pt x="1" y="410"/>
                      <a:pt x="226" y="666"/>
                    </a:cubicBezTo>
                    <a:cubicBezTo>
                      <a:pt x="309" y="760"/>
                      <a:pt x="418" y="803"/>
                      <a:pt x="526" y="803"/>
                    </a:cubicBezTo>
                    <a:cubicBezTo>
                      <a:pt x="714" y="803"/>
                      <a:pt x="898" y="672"/>
                      <a:pt x="924" y="451"/>
                    </a:cubicBezTo>
                    <a:cubicBezTo>
                      <a:pt x="944" y="215"/>
                      <a:pt x="760" y="21"/>
                      <a:pt x="534" y="0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40"/>
              <p:cNvSpPr/>
              <p:nvPr/>
            </p:nvSpPr>
            <p:spPr>
              <a:xfrm>
                <a:off x="2931743" y="1590252"/>
                <a:ext cx="62951" cy="53546"/>
              </a:xfrm>
              <a:custGeom>
                <a:rect b="b" l="l" r="r" t="t"/>
                <a:pathLst>
                  <a:path extrusionOk="0" h="803" w="944">
                    <a:moveTo>
                      <a:pt x="533" y="0"/>
                    </a:moveTo>
                    <a:cubicBezTo>
                      <a:pt x="185" y="0"/>
                      <a:pt x="0" y="410"/>
                      <a:pt x="226" y="666"/>
                    </a:cubicBezTo>
                    <a:cubicBezTo>
                      <a:pt x="312" y="760"/>
                      <a:pt x="422" y="803"/>
                      <a:pt x="531" y="803"/>
                    </a:cubicBezTo>
                    <a:cubicBezTo>
                      <a:pt x="719" y="803"/>
                      <a:pt x="900" y="672"/>
                      <a:pt x="933" y="451"/>
                    </a:cubicBezTo>
                    <a:cubicBezTo>
                      <a:pt x="943" y="215"/>
                      <a:pt x="769" y="21"/>
                      <a:pt x="533" y="0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>
                <a:off x="3371259" y="2179800"/>
                <a:ext cx="525811" cy="350950"/>
              </a:xfrm>
              <a:custGeom>
                <a:rect b="b" l="l" r="r" t="t"/>
                <a:pathLst>
                  <a:path extrusionOk="0" h="5263" w="7885">
                    <a:moveTo>
                      <a:pt x="6688" y="0"/>
                    </a:moveTo>
                    <a:cubicBezTo>
                      <a:pt x="6313" y="0"/>
                      <a:pt x="5948" y="195"/>
                      <a:pt x="5752" y="539"/>
                    </a:cubicBezTo>
                    <a:lnTo>
                      <a:pt x="4224" y="3030"/>
                    </a:lnTo>
                    <a:lnTo>
                      <a:pt x="267" y="1677"/>
                    </a:lnTo>
                    <a:lnTo>
                      <a:pt x="1" y="2794"/>
                    </a:lnTo>
                    <a:cubicBezTo>
                      <a:pt x="1" y="2794"/>
                      <a:pt x="2815" y="5263"/>
                      <a:pt x="4589" y="5263"/>
                    </a:cubicBezTo>
                    <a:cubicBezTo>
                      <a:pt x="4698" y="5263"/>
                      <a:pt x="4802" y="5254"/>
                      <a:pt x="4901" y="5234"/>
                    </a:cubicBezTo>
                    <a:cubicBezTo>
                      <a:pt x="6101" y="4988"/>
                      <a:pt x="7095" y="2702"/>
                      <a:pt x="7648" y="1441"/>
                    </a:cubicBezTo>
                    <a:cubicBezTo>
                      <a:pt x="7884" y="908"/>
                      <a:pt x="7669" y="293"/>
                      <a:pt x="7156" y="27"/>
                    </a:cubicBezTo>
                    <a:lnTo>
                      <a:pt x="7156" y="27"/>
                    </a:lnTo>
                    <a:lnTo>
                      <a:pt x="7197" y="129"/>
                    </a:lnTo>
                    <a:cubicBezTo>
                      <a:pt x="7036" y="42"/>
                      <a:pt x="6861" y="0"/>
                      <a:pt x="6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40"/>
              <p:cNvSpPr/>
              <p:nvPr/>
            </p:nvSpPr>
            <p:spPr>
              <a:xfrm>
                <a:off x="3248893" y="1927937"/>
                <a:ext cx="209258" cy="413632"/>
              </a:xfrm>
              <a:custGeom>
                <a:rect b="b" l="l" r="r" t="t"/>
                <a:pathLst>
                  <a:path extrusionOk="0" h="6203" w="3138">
                    <a:moveTo>
                      <a:pt x="831" y="0"/>
                    </a:moveTo>
                    <a:lnTo>
                      <a:pt x="1" y="328"/>
                    </a:lnTo>
                    <a:lnTo>
                      <a:pt x="2307" y="6202"/>
                    </a:lnTo>
                    <a:lnTo>
                      <a:pt x="3138" y="5874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8081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40"/>
              <p:cNvSpPr/>
              <p:nvPr/>
            </p:nvSpPr>
            <p:spPr>
              <a:xfrm>
                <a:off x="3271499" y="2020360"/>
                <a:ext cx="317221" cy="608411"/>
              </a:xfrm>
              <a:custGeom>
                <a:rect b="b" l="l" r="r" t="t"/>
                <a:pathLst>
                  <a:path extrusionOk="0" h="9124" w="4757">
                    <a:moveTo>
                      <a:pt x="1085" y="1"/>
                    </a:moveTo>
                    <a:cubicBezTo>
                      <a:pt x="1017" y="1"/>
                      <a:pt x="948" y="13"/>
                      <a:pt x="882" y="39"/>
                    </a:cubicBezTo>
                    <a:lnTo>
                      <a:pt x="441" y="213"/>
                    </a:lnTo>
                    <a:cubicBezTo>
                      <a:pt x="144" y="336"/>
                      <a:pt x="0" y="665"/>
                      <a:pt x="113" y="962"/>
                    </a:cubicBezTo>
                    <a:lnTo>
                      <a:pt x="3137" y="8763"/>
                    </a:lnTo>
                    <a:cubicBezTo>
                      <a:pt x="3223" y="8982"/>
                      <a:pt x="3441" y="9124"/>
                      <a:pt x="3671" y="9124"/>
                    </a:cubicBezTo>
                    <a:cubicBezTo>
                      <a:pt x="3742" y="9124"/>
                      <a:pt x="3815" y="9110"/>
                      <a:pt x="3885" y="9081"/>
                    </a:cubicBezTo>
                    <a:lnTo>
                      <a:pt x="4316" y="8907"/>
                    </a:lnTo>
                    <a:cubicBezTo>
                      <a:pt x="4613" y="8794"/>
                      <a:pt x="4757" y="8466"/>
                      <a:pt x="4644" y="8169"/>
                    </a:cubicBezTo>
                    <a:lnTo>
                      <a:pt x="1620" y="367"/>
                    </a:lnTo>
                    <a:cubicBezTo>
                      <a:pt x="1533" y="139"/>
                      <a:pt x="1313" y="1"/>
                      <a:pt x="10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40"/>
              <p:cNvSpPr/>
              <p:nvPr/>
            </p:nvSpPr>
            <p:spPr>
              <a:xfrm>
                <a:off x="3203148" y="1860920"/>
                <a:ext cx="127168" cy="108092"/>
              </a:xfrm>
              <a:custGeom>
                <a:rect b="b" l="l" r="r" t="t"/>
                <a:pathLst>
                  <a:path extrusionOk="0" h="1621" w="1907">
                    <a:moveTo>
                      <a:pt x="1507" y="1"/>
                    </a:moveTo>
                    <a:lnTo>
                      <a:pt x="0" y="595"/>
                    </a:lnTo>
                    <a:lnTo>
                      <a:pt x="400" y="1620"/>
                    </a:lnTo>
                    <a:lnTo>
                      <a:pt x="1907" y="102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40"/>
              <p:cNvSpPr/>
              <p:nvPr/>
            </p:nvSpPr>
            <p:spPr>
              <a:xfrm>
                <a:off x="2558444" y="984500"/>
                <a:ext cx="1058358" cy="957294"/>
              </a:xfrm>
              <a:custGeom>
                <a:rect b="b" l="l" r="r" t="t"/>
                <a:pathLst>
                  <a:path extrusionOk="0" h="14356" w="15871">
                    <a:moveTo>
                      <a:pt x="7756" y="1651"/>
                    </a:moveTo>
                    <a:cubicBezTo>
                      <a:pt x="7781" y="1651"/>
                      <a:pt x="7807" y="1651"/>
                      <a:pt x="7833" y="1652"/>
                    </a:cubicBezTo>
                    <a:cubicBezTo>
                      <a:pt x="10068" y="1693"/>
                      <a:pt x="12057" y="3077"/>
                      <a:pt x="12877" y="5158"/>
                    </a:cubicBezTo>
                    <a:cubicBezTo>
                      <a:pt x="13994" y="7987"/>
                      <a:pt x="12600" y="11196"/>
                      <a:pt x="9760" y="12323"/>
                    </a:cubicBezTo>
                    <a:cubicBezTo>
                      <a:pt x="9105" y="12578"/>
                      <a:pt x="8422" y="12702"/>
                      <a:pt x="7745" y="12702"/>
                    </a:cubicBezTo>
                    <a:cubicBezTo>
                      <a:pt x="6270" y="12702"/>
                      <a:pt x="4824" y="12114"/>
                      <a:pt x="3763" y="11011"/>
                    </a:cubicBezTo>
                    <a:cubicBezTo>
                      <a:pt x="2215" y="9412"/>
                      <a:pt x="1785" y="7023"/>
                      <a:pt x="2666" y="4973"/>
                    </a:cubicBezTo>
                    <a:cubicBezTo>
                      <a:pt x="3548" y="2947"/>
                      <a:pt x="5551" y="1651"/>
                      <a:pt x="7756" y="1651"/>
                    </a:cubicBezTo>
                    <a:close/>
                    <a:moveTo>
                      <a:pt x="7737" y="0"/>
                    </a:moveTo>
                    <a:cubicBezTo>
                      <a:pt x="4886" y="0"/>
                      <a:pt x="2301" y="1701"/>
                      <a:pt x="1159" y="4317"/>
                    </a:cubicBezTo>
                    <a:cubicBezTo>
                      <a:pt x="1" y="6982"/>
                      <a:pt x="565" y="10078"/>
                      <a:pt x="2574" y="12159"/>
                    </a:cubicBezTo>
                    <a:cubicBezTo>
                      <a:pt x="3957" y="13592"/>
                      <a:pt x="5836" y="14356"/>
                      <a:pt x="7748" y="14356"/>
                    </a:cubicBezTo>
                    <a:cubicBezTo>
                      <a:pt x="8628" y="14356"/>
                      <a:pt x="9516" y="14194"/>
                      <a:pt x="10365" y="13861"/>
                    </a:cubicBezTo>
                    <a:cubicBezTo>
                      <a:pt x="14056" y="12406"/>
                      <a:pt x="15870" y="8233"/>
                      <a:pt x="14414" y="4543"/>
                    </a:cubicBezTo>
                    <a:cubicBezTo>
                      <a:pt x="13348" y="1847"/>
                      <a:pt x="10765" y="53"/>
                      <a:pt x="7864" y="1"/>
                    </a:cubicBezTo>
                    <a:cubicBezTo>
                      <a:pt x="7821" y="1"/>
                      <a:pt x="7779" y="0"/>
                      <a:pt x="7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40"/>
              <p:cNvSpPr/>
              <p:nvPr/>
            </p:nvSpPr>
            <p:spPr>
              <a:xfrm>
                <a:off x="2679476" y="1094594"/>
                <a:ext cx="789617" cy="736975"/>
              </a:xfrm>
              <a:custGeom>
                <a:rect b="b" l="l" r="r" t="t"/>
                <a:pathLst>
                  <a:path extrusionOk="0" h="11052" w="11841">
                    <a:moveTo>
                      <a:pt x="5918" y="1"/>
                    </a:moveTo>
                    <a:cubicBezTo>
                      <a:pt x="3224" y="1"/>
                      <a:pt x="871" y="1960"/>
                      <a:pt x="462" y="4706"/>
                    </a:cubicBezTo>
                    <a:cubicBezTo>
                      <a:pt x="0" y="7720"/>
                      <a:pt x="2081" y="10529"/>
                      <a:pt x="5095" y="10990"/>
                    </a:cubicBezTo>
                    <a:cubicBezTo>
                      <a:pt x="5373" y="11032"/>
                      <a:pt x="5648" y="11052"/>
                      <a:pt x="5920" y="11052"/>
                    </a:cubicBezTo>
                    <a:cubicBezTo>
                      <a:pt x="8615" y="11052"/>
                      <a:pt x="10970" y="9084"/>
                      <a:pt x="11380" y="6346"/>
                    </a:cubicBezTo>
                    <a:cubicBezTo>
                      <a:pt x="11841" y="3332"/>
                      <a:pt x="9760" y="513"/>
                      <a:pt x="6746" y="62"/>
                    </a:cubicBezTo>
                    <a:cubicBezTo>
                      <a:pt x="6467" y="21"/>
                      <a:pt x="6191" y="1"/>
                      <a:pt x="5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40"/>
              <p:cNvSpPr/>
              <p:nvPr/>
            </p:nvSpPr>
            <p:spPr>
              <a:xfrm>
                <a:off x="3715817" y="2150592"/>
                <a:ext cx="369235" cy="629816"/>
              </a:xfrm>
              <a:custGeom>
                <a:rect b="b" l="l" r="r" t="t"/>
                <a:pathLst>
                  <a:path extrusionOk="0" h="9445" w="5537">
                    <a:moveTo>
                      <a:pt x="2412" y="1"/>
                    </a:moveTo>
                    <a:cubicBezTo>
                      <a:pt x="1857" y="1"/>
                      <a:pt x="1549" y="280"/>
                      <a:pt x="1549" y="280"/>
                    </a:cubicBezTo>
                    <a:cubicBezTo>
                      <a:pt x="1549" y="280"/>
                      <a:pt x="185" y="547"/>
                      <a:pt x="113" y="3519"/>
                    </a:cubicBezTo>
                    <a:cubicBezTo>
                      <a:pt x="52" y="5765"/>
                      <a:pt x="1" y="9445"/>
                      <a:pt x="1" y="9445"/>
                    </a:cubicBezTo>
                    <a:lnTo>
                      <a:pt x="4891" y="9445"/>
                    </a:lnTo>
                    <a:cubicBezTo>
                      <a:pt x="4891" y="9445"/>
                      <a:pt x="5536" y="1982"/>
                      <a:pt x="4152" y="793"/>
                    </a:cubicBezTo>
                    <a:cubicBezTo>
                      <a:pt x="3439" y="174"/>
                      <a:pt x="2849" y="1"/>
                      <a:pt x="24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40"/>
              <p:cNvSpPr/>
              <p:nvPr/>
            </p:nvSpPr>
            <p:spPr>
              <a:xfrm>
                <a:off x="3715150" y="1929270"/>
                <a:ext cx="198988" cy="263929"/>
              </a:xfrm>
              <a:custGeom>
                <a:rect b="b" l="l" r="r" t="t"/>
                <a:pathLst>
                  <a:path extrusionOk="0" h="3958" w="2984">
                    <a:moveTo>
                      <a:pt x="298" y="1"/>
                    </a:moveTo>
                    <a:cubicBezTo>
                      <a:pt x="298" y="1"/>
                      <a:pt x="0" y="2051"/>
                      <a:pt x="339" y="2533"/>
                    </a:cubicBezTo>
                    <a:cubicBezTo>
                      <a:pt x="677" y="3025"/>
                      <a:pt x="1518" y="3066"/>
                      <a:pt x="1518" y="3066"/>
                    </a:cubicBezTo>
                    <a:lnTo>
                      <a:pt x="1559" y="3958"/>
                    </a:lnTo>
                    <a:lnTo>
                      <a:pt x="2748" y="3548"/>
                    </a:lnTo>
                    <a:lnTo>
                      <a:pt x="2789" y="2533"/>
                    </a:lnTo>
                    <a:lnTo>
                      <a:pt x="2984" y="73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40"/>
              <p:cNvSpPr/>
              <p:nvPr/>
            </p:nvSpPr>
            <p:spPr>
              <a:xfrm>
                <a:off x="3698079" y="1871322"/>
                <a:ext cx="273475" cy="217318"/>
              </a:xfrm>
              <a:custGeom>
                <a:rect b="b" l="l" r="r" t="t"/>
                <a:pathLst>
                  <a:path extrusionOk="0" h="3259" w="4101">
                    <a:moveTo>
                      <a:pt x="1771" y="0"/>
                    </a:moveTo>
                    <a:cubicBezTo>
                      <a:pt x="1023" y="0"/>
                      <a:pt x="215" y="60"/>
                      <a:pt x="215" y="60"/>
                    </a:cubicBezTo>
                    <a:cubicBezTo>
                      <a:pt x="215" y="60"/>
                      <a:pt x="0" y="439"/>
                      <a:pt x="564" y="870"/>
                    </a:cubicBezTo>
                    <a:lnTo>
                      <a:pt x="2061" y="911"/>
                    </a:lnTo>
                    <a:cubicBezTo>
                      <a:pt x="1938" y="1249"/>
                      <a:pt x="1938" y="1618"/>
                      <a:pt x="2081" y="1956"/>
                    </a:cubicBezTo>
                    <a:cubicBezTo>
                      <a:pt x="2163" y="2120"/>
                      <a:pt x="2286" y="2264"/>
                      <a:pt x="2440" y="2377"/>
                    </a:cubicBezTo>
                    <a:cubicBezTo>
                      <a:pt x="2440" y="2377"/>
                      <a:pt x="2519" y="1905"/>
                      <a:pt x="2801" y="1905"/>
                    </a:cubicBezTo>
                    <a:cubicBezTo>
                      <a:pt x="2807" y="1905"/>
                      <a:pt x="2813" y="1905"/>
                      <a:pt x="2819" y="1905"/>
                    </a:cubicBezTo>
                    <a:cubicBezTo>
                      <a:pt x="3014" y="1926"/>
                      <a:pt x="3096" y="2295"/>
                      <a:pt x="2973" y="2592"/>
                    </a:cubicBezTo>
                    <a:cubicBezTo>
                      <a:pt x="2935" y="2743"/>
                      <a:pt x="2802" y="2851"/>
                      <a:pt x="2653" y="2851"/>
                    </a:cubicBezTo>
                    <a:cubicBezTo>
                      <a:pt x="2640" y="2851"/>
                      <a:pt x="2627" y="2850"/>
                      <a:pt x="2614" y="2848"/>
                    </a:cubicBezTo>
                    <a:lnTo>
                      <a:pt x="2614" y="2848"/>
                    </a:lnTo>
                    <a:lnTo>
                      <a:pt x="3055" y="3258"/>
                    </a:lnTo>
                    <a:cubicBezTo>
                      <a:pt x="3055" y="3258"/>
                      <a:pt x="4101" y="1331"/>
                      <a:pt x="3424" y="849"/>
                    </a:cubicBezTo>
                    <a:cubicBezTo>
                      <a:pt x="3404" y="531"/>
                      <a:pt x="3219" y="244"/>
                      <a:pt x="2922" y="111"/>
                    </a:cubicBezTo>
                    <a:cubicBezTo>
                      <a:pt x="2727" y="26"/>
                      <a:pt x="2261" y="0"/>
                      <a:pt x="17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40"/>
              <p:cNvSpPr/>
              <p:nvPr/>
            </p:nvSpPr>
            <p:spPr>
              <a:xfrm>
                <a:off x="3816310" y="2102247"/>
                <a:ext cx="42478" cy="56080"/>
              </a:xfrm>
              <a:custGeom>
                <a:rect b="b" l="l" r="r" t="t"/>
                <a:pathLst>
                  <a:path extrusionOk="0" h="841" w="637">
                    <a:moveTo>
                      <a:pt x="626" y="0"/>
                    </a:moveTo>
                    <a:cubicBezTo>
                      <a:pt x="575" y="308"/>
                      <a:pt x="1" y="472"/>
                      <a:pt x="1" y="472"/>
                    </a:cubicBezTo>
                    <a:lnTo>
                      <a:pt x="21" y="841"/>
                    </a:lnTo>
                    <a:cubicBezTo>
                      <a:pt x="636" y="697"/>
                      <a:pt x="626" y="1"/>
                      <a:pt x="626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40"/>
              <p:cNvSpPr/>
              <p:nvPr/>
            </p:nvSpPr>
            <p:spPr>
              <a:xfrm>
                <a:off x="3810175" y="2137789"/>
                <a:ext cx="108763" cy="70483"/>
              </a:xfrm>
              <a:custGeom>
                <a:rect b="b" l="l" r="r" t="t"/>
                <a:pathLst>
                  <a:path extrusionOk="0" h="1057" w="1631">
                    <a:moveTo>
                      <a:pt x="1374" y="0"/>
                    </a:moveTo>
                    <a:lnTo>
                      <a:pt x="287" y="667"/>
                    </a:lnTo>
                    <a:lnTo>
                      <a:pt x="123" y="410"/>
                    </a:lnTo>
                    <a:lnTo>
                      <a:pt x="0" y="585"/>
                    </a:lnTo>
                    <a:lnTo>
                      <a:pt x="0" y="933"/>
                    </a:lnTo>
                    <a:lnTo>
                      <a:pt x="277" y="800"/>
                    </a:lnTo>
                    <a:lnTo>
                      <a:pt x="790" y="1056"/>
                    </a:lnTo>
                    <a:lnTo>
                      <a:pt x="1630" y="298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40"/>
              <p:cNvSpPr/>
              <p:nvPr/>
            </p:nvSpPr>
            <p:spPr>
              <a:xfrm>
                <a:off x="4046704" y="3710784"/>
                <a:ext cx="90291" cy="52679"/>
              </a:xfrm>
              <a:custGeom>
                <a:rect b="b" l="l" r="r" t="t"/>
                <a:pathLst>
                  <a:path extrusionOk="0" h="790" w="1354">
                    <a:moveTo>
                      <a:pt x="0" y="0"/>
                    </a:moveTo>
                    <a:lnTo>
                      <a:pt x="185" y="789"/>
                    </a:lnTo>
                    <a:lnTo>
                      <a:pt x="1354" y="789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40"/>
              <p:cNvSpPr/>
              <p:nvPr/>
            </p:nvSpPr>
            <p:spPr>
              <a:xfrm>
                <a:off x="3933208" y="3763397"/>
                <a:ext cx="224995" cy="116961"/>
              </a:xfrm>
              <a:custGeom>
                <a:rect b="b" l="l" r="r" t="t"/>
                <a:pathLst>
                  <a:path extrusionOk="0" h="1754" w="3374">
                    <a:moveTo>
                      <a:pt x="1887" y="0"/>
                    </a:moveTo>
                    <a:lnTo>
                      <a:pt x="1805" y="103"/>
                    </a:lnTo>
                    <a:cubicBezTo>
                      <a:pt x="1805" y="103"/>
                      <a:pt x="923" y="995"/>
                      <a:pt x="195" y="1190"/>
                    </a:cubicBezTo>
                    <a:lnTo>
                      <a:pt x="1" y="1753"/>
                    </a:lnTo>
                    <a:lnTo>
                      <a:pt x="1887" y="1753"/>
                    </a:lnTo>
                    <a:lnTo>
                      <a:pt x="2379" y="1651"/>
                    </a:lnTo>
                    <a:lnTo>
                      <a:pt x="2522" y="1753"/>
                    </a:lnTo>
                    <a:lnTo>
                      <a:pt x="3250" y="1753"/>
                    </a:lnTo>
                    <a:cubicBezTo>
                      <a:pt x="3250" y="1753"/>
                      <a:pt x="3373" y="513"/>
                      <a:pt x="30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40"/>
              <p:cNvSpPr/>
              <p:nvPr/>
            </p:nvSpPr>
            <p:spPr>
              <a:xfrm>
                <a:off x="3813576" y="3710051"/>
                <a:ext cx="78688" cy="53413"/>
              </a:xfrm>
              <a:custGeom>
                <a:rect b="b" l="l" r="r" t="t"/>
                <a:pathLst>
                  <a:path extrusionOk="0" h="801" w="1180">
                    <a:moveTo>
                      <a:pt x="1" y="1"/>
                    </a:moveTo>
                    <a:lnTo>
                      <a:pt x="1" y="800"/>
                    </a:lnTo>
                    <a:lnTo>
                      <a:pt x="1180" y="800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40"/>
              <p:cNvSpPr/>
              <p:nvPr/>
            </p:nvSpPr>
            <p:spPr>
              <a:xfrm>
                <a:off x="3688476" y="3763397"/>
                <a:ext cx="224995" cy="116961"/>
              </a:xfrm>
              <a:custGeom>
                <a:rect b="b" l="l" r="r" t="t"/>
                <a:pathLst>
                  <a:path extrusionOk="0" h="1754" w="3374">
                    <a:moveTo>
                      <a:pt x="1877" y="0"/>
                    </a:moveTo>
                    <a:lnTo>
                      <a:pt x="1795" y="103"/>
                    </a:lnTo>
                    <a:cubicBezTo>
                      <a:pt x="1795" y="103"/>
                      <a:pt x="923" y="995"/>
                      <a:pt x="195" y="1190"/>
                    </a:cubicBezTo>
                    <a:lnTo>
                      <a:pt x="1" y="1753"/>
                    </a:lnTo>
                    <a:lnTo>
                      <a:pt x="1887" y="1753"/>
                    </a:lnTo>
                    <a:lnTo>
                      <a:pt x="2379" y="1651"/>
                    </a:lnTo>
                    <a:lnTo>
                      <a:pt x="2522" y="1753"/>
                    </a:lnTo>
                    <a:lnTo>
                      <a:pt x="3250" y="1753"/>
                    </a:lnTo>
                    <a:cubicBezTo>
                      <a:pt x="3250" y="1753"/>
                      <a:pt x="3373" y="513"/>
                      <a:pt x="30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40"/>
              <p:cNvSpPr/>
              <p:nvPr/>
            </p:nvSpPr>
            <p:spPr>
              <a:xfrm>
                <a:off x="3482689" y="2193003"/>
                <a:ext cx="551085" cy="373022"/>
              </a:xfrm>
              <a:custGeom>
                <a:rect b="b" l="l" r="r" t="t"/>
                <a:pathLst>
                  <a:path extrusionOk="0" h="5594" w="8264">
                    <a:moveTo>
                      <a:pt x="7070" y="1"/>
                    </a:moveTo>
                    <a:cubicBezTo>
                      <a:pt x="6609" y="1"/>
                      <a:pt x="6180" y="296"/>
                      <a:pt x="6029" y="751"/>
                    </a:cubicBezTo>
                    <a:lnTo>
                      <a:pt x="5106" y="3581"/>
                    </a:lnTo>
                    <a:lnTo>
                      <a:pt x="103" y="2955"/>
                    </a:lnTo>
                    <a:lnTo>
                      <a:pt x="1" y="4462"/>
                    </a:lnTo>
                    <a:cubicBezTo>
                      <a:pt x="1" y="4462"/>
                      <a:pt x="3056" y="5593"/>
                      <a:pt x="5033" y="5593"/>
                    </a:cubicBezTo>
                    <a:cubicBezTo>
                      <a:pt x="5445" y="5593"/>
                      <a:pt x="5810" y="5544"/>
                      <a:pt x="6090" y="5426"/>
                    </a:cubicBezTo>
                    <a:cubicBezTo>
                      <a:pt x="7218" y="4944"/>
                      <a:pt x="7854" y="2668"/>
                      <a:pt x="8141" y="1325"/>
                    </a:cubicBezTo>
                    <a:cubicBezTo>
                      <a:pt x="8264" y="761"/>
                      <a:pt x="7925" y="198"/>
                      <a:pt x="7372" y="44"/>
                    </a:cubicBezTo>
                    <a:cubicBezTo>
                      <a:pt x="7271" y="15"/>
                      <a:pt x="7170" y="1"/>
                      <a:pt x="70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40"/>
              <p:cNvSpPr/>
              <p:nvPr/>
            </p:nvSpPr>
            <p:spPr>
              <a:xfrm>
                <a:off x="3363057" y="2357178"/>
                <a:ext cx="128635" cy="133432"/>
              </a:xfrm>
              <a:custGeom>
                <a:rect b="b" l="l" r="r" t="t"/>
                <a:pathLst>
                  <a:path extrusionOk="0" h="2001" w="1929">
                    <a:moveTo>
                      <a:pt x="781" y="1"/>
                    </a:moveTo>
                    <a:cubicBezTo>
                      <a:pt x="728" y="1"/>
                      <a:pt x="687" y="7"/>
                      <a:pt x="667" y="22"/>
                    </a:cubicBezTo>
                    <a:cubicBezTo>
                      <a:pt x="585" y="83"/>
                      <a:pt x="698" y="268"/>
                      <a:pt x="852" y="288"/>
                    </a:cubicBezTo>
                    <a:cubicBezTo>
                      <a:pt x="964" y="309"/>
                      <a:pt x="1067" y="350"/>
                      <a:pt x="1159" y="401"/>
                    </a:cubicBezTo>
                    <a:cubicBezTo>
                      <a:pt x="1159" y="401"/>
                      <a:pt x="541" y="232"/>
                      <a:pt x="259" y="232"/>
                    </a:cubicBezTo>
                    <a:cubicBezTo>
                      <a:pt x="200" y="232"/>
                      <a:pt x="155" y="240"/>
                      <a:pt x="134" y="257"/>
                    </a:cubicBezTo>
                    <a:cubicBezTo>
                      <a:pt x="1" y="350"/>
                      <a:pt x="83" y="575"/>
                      <a:pt x="298" y="626"/>
                    </a:cubicBezTo>
                    <a:cubicBezTo>
                      <a:pt x="298" y="626"/>
                      <a:pt x="73" y="647"/>
                      <a:pt x="73" y="852"/>
                    </a:cubicBezTo>
                    <a:cubicBezTo>
                      <a:pt x="62" y="1047"/>
                      <a:pt x="319" y="1108"/>
                      <a:pt x="319" y="1108"/>
                    </a:cubicBezTo>
                    <a:cubicBezTo>
                      <a:pt x="257" y="1242"/>
                      <a:pt x="308" y="1395"/>
                      <a:pt x="421" y="1488"/>
                    </a:cubicBezTo>
                    <a:cubicBezTo>
                      <a:pt x="442" y="1631"/>
                      <a:pt x="534" y="1754"/>
                      <a:pt x="667" y="1805"/>
                    </a:cubicBezTo>
                    <a:cubicBezTo>
                      <a:pt x="1036" y="1887"/>
                      <a:pt x="1416" y="1959"/>
                      <a:pt x="1795" y="2000"/>
                    </a:cubicBezTo>
                    <a:lnTo>
                      <a:pt x="1928" y="503"/>
                    </a:lnTo>
                    <a:cubicBezTo>
                      <a:pt x="1928" y="503"/>
                      <a:pt x="1549" y="165"/>
                      <a:pt x="1303" y="93"/>
                    </a:cubicBezTo>
                    <a:cubicBezTo>
                      <a:pt x="1133" y="42"/>
                      <a:pt x="916" y="1"/>
                      <a:pt x="781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0"/>
              <p:cNvSpPr/>
              <p:nvPr/>
            </p:nvSpPr>
            <p:spPr>
              <a:xfrm>
                <a:off x="3331649" y="2251284"/>
                <a:ext cx="91625" cy="117828"/>
              </a:xfrm>
              <a:custGeom>
                <a:rect b="b" l="l" r="r" t="t"/>
                <a:pathLst>
                  <a:path extrusionOk="0" h="1767" w="1374">
                    <a:moveTo>
                      <a:pt x="321" y="0"/>
                    </a:moveTo>
                    <a:cubicBezTo>
                      <a:pt x="237" y="0"/>
                      <a:pt x="153" y="43"/>
                      <a:pt x="113" y="123"/>
                    </a:cubicBezTo>
                    <a:cubicBezTo>
                      <a:pt x="82" y="246"/>
                      <a:pt x="93" y="379"/>
                      <a:pt x="144" y="492"/>
                    </a:cubicBezTo>
                    <a:cubicBezTo>
                      <a:pt x="144" y="492"/>
                      <a:pt x="0" y="605"/>
                      <a:pt x="113" y="841"/>
                    </a:cubicBezTo>
                    <a:cubicBezTo>
                      <a:pt x="82" y="913"/>
                      <a:pt x="93" y="1015"/>
                      <a:pt x="144" y="1087"/>
                    </a:cubicBezTo>
                    <a:cubicBezTo>
                      <a:pt x="144" y="1087"/>
                      <a:pt x="21" y="1353"/>
                      <a:pt x="349" y="1579"/>
                    </a:cubicBezTo>
                    <a:cubicBezTo>
                      <a:pt x="540" y="1697"/>
                      <a:pt x="755" y="1767"/>
                      <a:pt x="973" y="1767"/>
                    </a:cubicBezTo>
                    <a:cubicBezTo>
                      <a:pt x="1000" y="1767"/>
                      <a:pt x="1028" y="1766"/>
                      <a:pt x="1056" y="1763"/>
                    </a:cubicBezTo>
                    <a:lnTo>
                      <a:pt x="943" y="1446"/>
                    </a:lnTo>
                    <a:cubicBezTo>
                      <a:pt x="1087" y="1446"/>
                      <a:pt x="1230" y="1364"/>
                      <a:pt x="1179" y="1251"/>
                    </a:cubicBezTo>
                    <a:cubicBezTo>
                      <a:pt x="1138" y="1148"/>
                      <a:pt x="882" y="1128"/>
                      <a:pt x="882" y="1128"/>
                    </a:cubicBezTo>
                    <a:lnTo>
                      <a:pt x="882" y="1128"/>
                    </a:lnTo>
                    <a:cubicBezTo>
                      <a:pt x="882" y="1128"/>
                      <a:pt x="901" y="1129"/>
                      <a:pt x="931" y="1129"/>
                    </a:cubicBezTo>
                    <a:cubicBezTo>
                      <a:pt x="1019" y="1129"/>
                      <a:pt x="1200" y="1118"/>
                      <a:pt x="1230" y="1025"/>
                    </a:cubicBezTo>
                    <a:cubicBezTo>
                      <a:pt x="1251" y="954"/>
                      <a:pt x="1220" y="882"/>
                      <a:pt x="1159" y="841"/>
                    </a:cubicBezTo>
                    <a:cubicBezTo>
                      <a:pt x="1292" y="841"/>
                      <a:pt x="1374" y="687"/>
                      <a:pt x="1200" y="595"/>
                    </a:cubicBezTo>
                    <a:cubicBezTo>
                      <a:pt x="1086" y="531"/>
                      <a:pt x="845" y="521"/>
                      <a:pt x="707" y="521"/>
                    </a:cubicBezTo>
                    <a:cubicBezTo>
                      <a:pt x="646" y="521"/>
                      <a:pt x="605" y="523"/>
                      <a:pt x="605" y="523"/>
                    </a:cubicBezTo>
                    <a:lnTo>
                      <a:pt x="574" y="451"/>
                    </a:lnTo>
                    <a:cubicBezTo>
                      <a:pt x="605" y="448"/>
                      <a:pt x="635" y="447"/>
                      <a:pt x="665" y="447"/>
                    </a:cubicBezTo>
                    <a:cubicBezTo>
                      <a:pt x="748" y="447"/>
                      <a:pt x="830" y="457"/>
                      <a:pt x="913" y="472"/>
                    </a:cubicBezTo>
                    <a:cubicBezTo>
                      <a:pt x="927" y="473"/>
                      <a:pt x="942" y="474"/>
                      <a:pt x="957" y="474"/>
                    </a:cubicBezTo>
                    <a:cubicBezTo>
                      <a:pt x="1133" y="474"/>
                      <a:pt x="1325" y="364"/>
                      <a:pt x="1107" y="185"/>
                    </a:cubicBezTo>
                    <a:cubicBezTo>
                      <a:pt x="918" y="27"/>
                      <a:pt x="595" y="9"/>
                      <a:pt x="457" y="9"/>
                    </a:cubicBezTo>
                    <a:cubicBezTo>
                      <a:pt x="415" y="9"/>
                      <a:pt x="390" y="10"/>
                      <a:pt x="390" y="10"/>
                    </a:cubicBezTo>
                    <a:cubicBezTo>
                      <a:pt x="368" y="4"/>
                      <a:pt x="344" y="0"/>
                      <a:pt x="321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0"/>
              <p:cNvSpPr/>
              <p:nvPr/>
            </p:nvSpPr>
            <p:spPr>
              <a:xfrm>
                <a:off x="1875531" y="1801438"/>
                <a:ext cx="242067" cy="233189"/>
              </a:xfrm>
              <a:custGeom>
                <a:rect b="b" l="l" r="r" t="t"/>
                <a:pathLst>
                  <a:path extrusionOk="0" h="3497" w="3630">
                    <a:moveTo>
                      <a:pt x="1787" y="1169"/>
                    </a:moveTo>
                    <a:cubicBezTo>
                      <a:pt x="1793" y="1169"/>
                      <a:pt x="1799" y="1169"/>
                      <a:pt x="1805" y="1169"/>
                    </a:cubicBezTo>
                    <a:cubicBezTo>
                      <a:pt x="2338" y="1190"/>
                      <a:pt x="2584" y="1836"/>
                      <a:pt x="2194" y="2205"/>
                    </a:cubicBezTo>
                    <a:cubicBezTo>
                      <a:pt x="2074" y="2322"/>
                      <a:pt x="1928" y="2374"/>
                      <a:pt x="1785" y="2374"/>
                    </a:cubicBezTo>
                    <a:cubicBezTo>
                      <a:pt x="1476" y="2374"/>
                      <a:pt x="1180" y="2131"/>
                      <a:pt x="1180" y="1774"/>
                    </a:cubicBezTo>
                    <a:cubicBezTo>
                      <a:pt x="1190" y="1442"/>
                      <a:pt x="1457" y="1169"/>
                      <a:pt x="1787" y="1169"/>
                    </a:cubicBezTo>
                    <a:close/>
                    <a:moveTo>
                      <a:pt x="1928" y="1"/>
                    </a:moveTo>
                    <a:lnTo>
                      <a:pt x="1651" y="667"/>
                    </a:lnTo>
                    <a:cubicBezTo>
                      <a:pt x="1569" y="677"/>
                      <a:pt x="1487" y="698"/>
                      <a:pt x="1405" y="729"/>
                    </a:cubicBezTo>
                    <a:lnTo>
                      <a:pt x="821" y="288"/>
                    </a:lnTo>
                    <a:lnTo>
                      <a:pt x="400" y="759"/>
                    </a:lnTo>
                    <a:lnTo>
                      <a:pt x="800" y="1262"/>
                    </a:lnTo>
                    <a:cubicBezTo>
                      <a:pt x="749" y="1354"/>
                      <a:pt x="718" y="1467"/>
                      <a:pt x="687" y="1569"/>
                    </a:cubicBezTo>
                    <a:lnTo>
                      <a:pt x="1" y="1815"/>
                    </a:lnTo>
                    <a:lnTo>
                      <a:pt x="206" y="2410"/>
                    </a:lnTo>
                    <a:lnTo>
                      <a:pt x="841" y="2338"/>
                    </a:lnTo>
                    <a:cubicBezTo>
                      <a:pt x="903" y="2430"/>
                      <a:pt x="975" y="2512"/>
                      <a:pt x="1046" y="2584"/>
                    </a:cubicBezTo>
                    <a:lnTo>
                      <a:pt x="923" y="3271"/>
                    </a:lnTo>
                    <a:lnTo>
                      <a:pt x="1579" y="3496"/>
                    </a:lnTo>
                    <a:lnTo>
                      <a:pt x="1877" y="2871"/>
                    </a:lnTo>
                    <a:cubicBezTo>
                      <a:pt x="1989" y="2861"/>
                      <a:pt x="2102" y="2840"/>
                      <a:pt x="2205" y="2799"/>
                    </a:cubicBezTo>
                    <a:lnTo>
                      <a:pt x="2738" y="3261"/>
                    </a:lnTo>
                    <a:lnTo>
                      <a:pt x="3179" y="2810"/>
                    </a:lnTo>
                    <a:lnTo>
                      <a:pt x="2820" y="2287"/>
                    </a:lnTo>
                    <a:cubicBezTo>
                      <a:pt x="2892" y="2154"/>
                      <a:pt x="2933" y="2000"/>
                      <a:pt x="2943" y="1846"/>
                    </a:cubicBezTo>
                    <a:lnTo>
                      <a:pt x="3630" y="1549"/>
                    </a:lnTo>
                    <a:lnTo>
                      <a:pt x="3394" y="975"/>
                    </a:lnTo>
                    <a:lnTo>
                      <a:pt x="2707" y="1087"/>
                    </a:lnTo>
                    <a:cubicBezTo>
                      <a:pt x="2656" y="1016"/>
                      <a:pt x="2584" y="944"/>
                      <a:pt x="2502" y="893"/>
                    </a:cubicBezTo>
                    <a:lnTo>
                      <a:pt x="2594" y="175"/>
                    </a:lnTo>
                    <a:lnTo>
                      <a:pt x="19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0"/>
              <p:cNvSpPr/>
              <p:nvPr/>
            </p:nvSpPr>
            <p:spPr>
              <a:xfrm>
                <a:off x="1388135" y="3273274"/>
                <a:ext cx="47213" cy="629616"/>
              </a:xfrm>
              <a:custGeom>
                <a:rect b="b" l="l" r="r" t="t"/>
                <a:pathLst>
                  <a:path extrusionOk="0" h="9442" w="708">
                    <a:moveTo>
                      <a:pt x="0" y="0"/>
                    </a:moveTo>
                    <a:lnTo>
                      <a:pt x="0" y="9442"/>
                    </a:lnTo>
                    <a:lnTo>
                      <a:pt x="708" y="9442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0"/>
              <p:cNvSpPr/>
              <p:nvPr/>
            </p:nvSpPr>
            <p:spPr>
              <a:xfrm>
                <a:off x="1155674" y="3156378"/>
                <a:ext cx="503939" cy="151769"/>
              </a:xfrm>
              <a:custGeom>
                <a:rect b="b" l="l" r="r" t="t"/>
                <a:pathLst>
                  <a:path extrusionOk="0" h="2276" w="7557">
                    <a:moveTo>
                      <a:pt x="708" y="0"/>
                    </a:moveTo>
                    <a:cubicBezTo>
                      <a:pt x="319" y="0"/>
                      <a:pt x="1" y="318"/>
                      <a:pt x="1" y="707"/>
                    </a:cubicBezTo>
                    <a:lnTo>
                      <a:pt x="1" y="1558"/>
                    </a:lnTo>
                    <a:cubicBezTo>
                      <a:pt x="1" y="1958"/>
                      <a:pt x="319" y="2276"/>
                      <a:pt x="708" y="2276"/>
                    </a:cubicBezTo>
                    <a:lnTo>
                      <a:pt x="6849" y="2276"/>
                    </a:lnTo>
                    <a:cubicBezTo>
                      <a:pt x="7238" y="2276"/>
                      <a:pt x="7556" y="1958"/>
                      <a:pt x="7556" y="1558"/>
                    </a:cubicBezTo>
                    <a:lnTo>
                      <a:pt x="7556" y="707"/>
                    </a:lnTo>
                    <a:cubicBezTo>
                      <a:pt x="7556" y="318"/>
                      <a:pt x="7238" y="0"/>
                      <a:pt x="68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0"/>
              <p:cNvSpPr/>
              <p:nvPr/>
            </p:nvSpPr>
            <p:spPr>
              <a:xfrm>
                <a:off x="1416142" y="2432597"/>
                <a:ext cx="399977" cy="544729"/>
              </a:xfrm>
              <a:custGeom>
                <a:rect b="b" l="l" r="r" t="t"/>
                <a:pathLst>
                  <a:path extrusionOk="0" h="8169" w="5998">
                    <a:moveTo>
                      <a:pt x="645" y="0"/>
                    </a:moveTo>
                    <a:cubicBezTo>
                      <a:pt x="392" y="0"/>
                      <a:pt x="159" y="151"/>
                      <a:pt x="1" y="428"/>
                    </a:cubicBezTo>
                    <a:cubicBezTo>
                      <a:pt x="1" y="428"/>
                      <a:pt x="93" y="6231"/>
                      <a:pt x="175" y="6579"/>
                    </a:cubicBezTo>
                    <a:cubicBezTo>
                      <a:pt x="247" y="6918"/>
                      <a:pt x="5137" y="8168"/>
                      <a:pt x="5137" y="8168"/>
                    </a:cubicBezTo>
                    <a:lnTo>
                      <a:pt x="5998" y="7051"/>
                    </a:lnTo>
                    <a:lnTo>
                      <a:pt x="1897" y="5523"/>
                    </a:lnTo>
                    <a:cubicBezTo>
                      <a:pt x="1897" y="5523"/>
                      <a:pt x="1784" y="910"/>
                      <a:pt x="1323" y="367"/>
                    </a:cubicBezTo>
                    <a:cubicBezTo>
                      <a:pt x="1107" y="117"/>
                      <a:pt x="868" y="0"/>
                      <a:pt x="6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0"/>
              <p:cNvSpPr/>
              <p:nvPr/>
            </p:nvSpPr>
            <p:spPr>
              <a:xfrm>
                <a:off x="1820183" y="3719586"/>
                <a:ext cx="163845" cy="96089"/>
              </a:xfrm>
              <a:custGeom>
                <a:rect b="b" l="l" r="r" t="t"/>
                <a:pathLst>
                  <a:path extrusionOk="0" h="1441" w="2457">
                    <a:moveTo>
                      <a:pt x="812" y="0"/>
                    </a:moveTo>
                    <a:cubicBezTo>
                      <a:pt x="503" y="0"/>
                      <a:pt x="175" y="114"/>
                      <a:pt x="175" y="114"/>
                    </a:cubicBezTo>
                    <a:lnTo>
                      <a:pt x="0" y="1129"/>
                    </a:lnTo>
                    <a:cubicBezTo>
                      <a:pt x="236" y="1160"/>
                      <a:pt x="472" y="1211"/>
                      <a:pt x="687" y="1303"/>
                    </a:cubicBezTo>
                    <a:cubicBezTo>
                      <a:pt x="869" y="1374"/>
                      <a:pt x="1436" y="1441"/>
                      <a:pt x="1875" y="1441"/>
                    </a:cubicBezTo>
                    <a:cubicBezTo>
                      <a:pt x="2201" y="1441"/>
                      <a:pt x="2456" y="1404"/>
                      <a:pt x="2430" y="1303"/>
                    </a:cubicBezTo>
                    <a:cubicBezTo>
                      <a:pt x="2379" y="1057"/>
                      <a:pt x="1220" y="114"/>
                      <a:pt x="1220" y="114"/>
                    </a:cubicBezTo>
                    <a:cubicBezTo>
                      <a:pt x="1118" y="29"/>
                      <a:pt x="967" y="0"/>
                      <a:pt x="812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0"/>
              <p:cNvSpPr/>
              <p:nvPr/>
            </p:nvSpPr>
            <p:spPr>
              <a:xfrm>
                <a:off x="1809246" y="3754528"/>
                <a:ext cx="294014" cy="133565"/>
              </a:xfrm>
              <a:custGeom>
                <a:rect b="b" l="l" r="r" t="t"/>
                <a:pathLst>
                  <a:path extrusionOk="0" h="2003" w="4409">
                    <a:moveTo>
                      <a:pt x="267" y="0"/>
                    </a:moveTo>
                    <a:lnTo>
                      <a:pt x="164" y="195"/>
                    </a:lnTo>
                    <a:cubicBezTo>
                      <a:pt x="164" y="195"/>
                      <a:pt x="0" y="513"/>
                      <a:pt x="164" y="1169"/>
                    </a:cubicBezTo>
                    <a:cubicBezTo>
                      <a:pt x="339" y="1815"/>
                      <a:pt x="482" y="1999"/>
                      <a:pt x="482" y="1999"/>
                    </a:cubicBezTo>
                    <a:lnTo>
                      <a:pt x="738" y="1948"/>
                    </a:lnTo>
                    <a:lnTo>
                      <a:pt x="738" y="1220"/>
                    </a:lnTo>
                    <a:cubicBezTo>
                      <a:pt x="738" y="1220"/>
                      <a:pt x="1230" y="1497"/>
                      <a:pt x="1384" y="1722"/>
                    </a:cubicBezTo>
                    <a:cubicBezTo>
                      <a:pt x="1521" y="1924"/>
                      <a:pt x="2124" y="2002"/>
                      <a:pt x="2573" y="2002"/>
                    </a:cubicBezTo>
                    <a:cubicBezTo>
                      <a:pt x="2627" y="2002"/>
                      <a:pt x="2679" y="2001"/>
                      <a:pt x="2727" y="1999"/>
                    </a:cubicBezTo>
                    <a:cubicBezTo>
                      <a:pt x="3168" y="1979"/>
                      <a:pt x="3855" y="1999"/>
                      <a:pt x="4132" y="1794"/>
                    </a:cubicBezTo>
                    <a:cubicBezTo>
                      <a:pt x="4408" y="1589"/>
                      <a:pt x="3332" y="1056"/>
                      <a:pt x="2963" y="912"/>
                    </a:cubicBezTo>
                    <a:cubicBezTo>
                      <a:pt x="2594" y="779"/>
                      <a:pt x="2522" y="646"/>
                      <a:pt x="2522" y="646"/>
                    </a:cubicBezTo>
                    <a:cubicBezTo>
                      <a:pt x="2330" y="677"/>
                      <a:pt x="2136" y="692"/>
                      <a:pt x="1942" y="692"/>
                    </a:cubicBezTo>
                    <a:cubicBezTo>
                      <a:pt x="1682" y="692"/>
                      <a:pt x="1422" y="664"/>
                      <a:pt x="1169" y="605"/>
                    </a:cubicBezTo>
                    <a:cubicBezTo>
                      <a:pt x="462" y="441"/>
                      <a:pt x="267" y="0"/>
                      <a:pt x="2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0"/>
              <p:cNvSpPr/>
              <p:nvPr/>
            </p:nvSpPr>
            <p:spPr>
              <a:xfrm>
                <a:off x="1601391" y="2990203"/>
                <a:ext cx="389040" cy="762314"/>
              </a:xfrm>
              <a:custGeom>
                <a:rect b="b" l="l" r="r" t="t"/>
                <a:pathLst>
                  <a:path extrusionOk="0" h="11432" w="5834">
                    <a:moveTo>
                      <a:pt x="421" y="1"/>
                    </a:moveTo>
                    <a:lnTo>
                      <a:pt x="1" y="2451"/>
                    </a:lnTo>
                    <a:lnTo>
                      <a:pt x="2902" y="3322"/>
                    </a:lnTo>
                    <a:cubicBezTo>
                      <a:pt x="2902" y="3322"/>
                      <a:pt x="2994" y="3620"/>
                      <a:pt x="2871" y="5363"/>
                    </a:cubicBezTo>
                    <a:cubicBezTo>
                      <a:pt x="2738" y="7403"/>
                      <a:pt x="3425" y="11257"/>
                      <a:pt x="3425" y="11257"/>
                    </a:cubicBezTo>
                    <a:cubicBezTo>
                      <a:pt x="3425" y="11257"/>
                      <a:pt x="3973" y="11431"/>
                      <a:pt x="4287" y="11431"/>
                    </a:cubicBezTo>
                    <a:cubicBezTo>
                      <a:pt x="4411" y="11431"/>
                      <a:pt x="4498" y="11404"/>
                      <a:pt x="4501" y="11329"/>
                    </a:cubicBezTo>
                    <a:cubicBezTo>
                      <a:pt x="4798" y="5680"/>
                      <a:pt x="5834" y="3230"/>
                      <a:pt x="4101" y="1590"/>
                    </a:cubicBezTo>
                    <a:cubicBezTo>
                      <a:pt x="3353" y="883"/>
                      <a:pt x="421" y="1"/>
                      <a:pt x="421" y="1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0"/>
              <p:cNvSpPr/>
              <p:nvPr/>
            </p:nvSpPr>
            <p:spPr>
              <a:xfrm>
                <a:off x="1913807" y="3734390"/>
                <a:ext cx="163845" cy="96356"/>
              </a:xfrm>
              <a:custGeom>
                <a:rect b="b" l="l" r="r" t="t"/>
                <a:pathLst>
                  <a:path extrusionOk="0" h="1445" w="2457">
                    <a:moveTo>
                      <a:pt x="797" y="1"/>
                    </a:moveTo>
                    <a:cubicBezTo>
                      <a:pt x="488" y="1"/>
                      <a:pt x="165" y="107"/>
                      <a:pt x="165" y="107"/>
                    </a:cubicBezTo>
                    <a:lnTo>
                      <a:pt x="1" y="1132"/>
                    </a:lnTo>
                    <a:cubicBezTo>
                      <a:pt x="236" y="1163"/>
                      <a:pt x="462" y="1214"/>
                      <a:pt x="688" y="1307"/>
                    </a:cubicBezTo>
                    <a:cubicBezTo>
                      <a:pt x="870" y="1377"/>
                      <a:pt x="1436" y="1444"/>
                      <a:pt x="1875" y="1444"/>
                    </a:cubicBezTo>
                    <a:cubicBezTo>
                      <a:pt x="2201" y="1444"/>
                      <a:pt x="2457" y="1407"/>
                      <a:pt x="2430" y="1307"/>
                    </a:cubicBezTo>
                    <a:cubicBezTo>
                      <a:pt x="2379" y="1061"/>
                      <a:pt x="1221" y="118"/>
                      <a:pt x="1221" y="118"/>
                    </a:cubicBezTo>
                    <a:cubicBezTo>
                      <a:pt x="1115" y="30"/>
                      <a:pt x="958" y="1"/>
                      <a:pt x="797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0"/>
              <p:cNvSpPr/>
              <p:nvPr/>
            </p:nvSpPr>
            <p:spPr>
              <a:xfrm>
                <a:off x="1902871" y="3769532"/>
                <a:ext cx="294014" cy="133632"/>
              </a:xfrm>
              <a:custGeom>
                <a:rect b="b" l="l" r="r" t="t"/>
                <a:pathLst>
                  <a:path extrusionOk="0" h="2004" w="4409">
                    <a:moveTo>
                      <a:pt x="267" y="1"/>
                    </a:moveTo>
                    <a:lnTo>
                      <a:pt x="165" y="195"/>
                    </a:lnTo>
                    <a:cubicBezTo>
                      <a:pt x="165" y="195"/>
                      <a:pt x="1" y="513"/>
                      <a:pt x="165" y="1169"/>
                    </a:cubicBezTo>
                    <a:cubicBezTo>
                      <a:pt x="339" y="1815"/>
                      <a:pt x="482" y="2000"/>
                      <a:pt x="482" y="2000"/>
                    </a:cubicBezTo>
                    <a:lnTo>
                      <a:pt x="739" y="1938"/>
                    </a:lnTo>
                    <a:lnTo>
                      <a:pt x="739" y="1221"/>
                    </a:lnTo>
                    <a:cubicBezTo>
                      <a:pt x="739" y="1221"/>
                      <a:pt x="1231" y="1497"/>
                      <a:pt x="1374" y="1723"/>
                    </a:cubicBezTo>
                    <a:cubicBezTo>
                      <a:pt x="1512" y="1924"/>
                      <a:pt x="2123" y="2003"/>
                      <a:pt x="2573" y="2003"/>
                    </a:cubicBezTo>
                    <a:cubicBezTo>
                      <a:pt x="2627" y="2003"/>
                      <a:pt x="2679" y="2002"/>
                      <a:pt x="2728" y="2000"/>
                    </a:cubicBezTo>
                    <a:cubicBezTo>
                      <a:pt x="3168" y="1979"/>
                      <a:pt x="3855" y="2000"/>
                      <a:pt x="4132" y="1795"/>
                    </a:cubicBezTo>
                    <a:cubicBezTo>
                      <a:pt x="4409" y="1590"/>
                      <a:pt x="3332" y="1057"/>
                      <a:pt x="2963" y="913"/>
                    </a:cubicBezTo>
                    <a:cubicBezTo>
                      <a:pt x="2594" y="780"/>
                      <a:pt x="2523" y="646"/>
                      <a:pt x="2523" y="646"/>
                    </a:cubicBezTo>
                    <a:cubicBezTo>
                      <a:pt x="2330" y="677"/>
                      <a:pt x="2136" y="693"/>
                      <a:pt x="1943" y="693"/>
                    </a:cubicBezTo>
                    <a:cubicBezTo>
                      <a:pt x="1682" y="693"/>
                      <a:pt x="1422" y="664"/>
                      <a:pt x="1169" y="605"/>
                    </a:cubicBezTo>
                    <a:cubicBezTo>
                      <a:pt x="462" y="441"/>
                      <a:pt x="267" y="1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0"/>
              <p:cNvSpPr/>
              <p:nvPr/>
            </p:nvSpPr>
            <p:spPr>
              <a:xfrm>
                <a:off x="1593189" y="3046951"/>
                <a:ext cx="403311" cy="705768"/>
              </a:xfrm>
              <a:custGeom>
                <a:rect b="b" l="l" r="r" t="t"/>
                <a:pathLst>
                  <a:path extrusionOk="0" h="10584" w="6048">
                    <a:moveTo>
                      <a:pt x="1" y="1"/>
                    </a:moveTo>
                    <a:lnTo>
                      <a:pt x="21" y="2492"/>
                    </a:lnTo>
                    <a:lnTo>
                      <a:pt x="3035" y="2830"/>
                    </a:lnTo>
                    <a:cubicBezTo>
                      <a:pt x="3035" y="2830"/>
                      <a:pt x="3179" y="3107"/>
                      <a:pt x="3363" y="4840"/>
                    </a:cubicBezTo>
                    <a:cubicBezTo>
                      <a:pt x="3599" y="6869"/>
                      <a:pt x="4962" y="10539"/>
                      <a:pt x="4962" y="10539"/>
                    </a:cubicBezTo>
                    <a:cubicBezTo>
                      <a:pt x="4962" y="10539"/>
                      <a:pt x="5280" y="10583"/>
                      <a:pt x="5569" y="10583"/>
                    </a:cubicBezTo>
                    <a:cubicBezTo>
                      <a:pt x="5819" y="10583"/>
                      <a:pt x="6048" y="10550"/>
                      <a:pt x="6029" y="10427"/>
                    </a:cubicBezTo>
                    <a:cubicBezTo>
                      <a:pt x="5321" y="4809"/>
                      <a:pt x="5895" y="2215"/>
                      <a:pt x="3907" y="913"/>
                    </a:cubicBezTo>
                    <a:cubicBezTo>
                      <a:pt x="3045" y="34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0"/>
              <p:cNvSpPr/>
              <p:nvPr/>
            </p:nvSpPr>
            <p:spPr>
              <a:xfrm>
                <a:off x="1170077" y="2415192"/>
                <a:ext cx="365100" cy="556732"/>
              </a:xfrm>
              <a:custGeom>
                <a:rect b="b" l="l" r="r" t="t"/>
                <a:pathLst>
                  <a:path extrusionOk="0" h="8349" w="5475">
                    <a:moveTo>
                      <a:pt x="2422" y="1"/>
                    </a:moveTo>
                    <a:cubicBezTo>
                      <a:pt x="1375" y="1"/>
                      <a:pt x="309" y="181"/>
                      <a:pt x="195" y="689"/>
                    </a:cubicBezTo>
                    <a:cubicBezTo>
                      <a:pt x="0" y="1592"/>
                      <a:pt x="1251" y="4626"/>
                      <a:pt x="1251" y="4626"/>
                    </a:cubicBezTo>
                    <a:lnTo>
                      <a:pt x="1507" y="5549"/>
                    </a:lnTo>
                    <a:lnTo>
                      <a:pt x="1323" y="6174"/>
                    </a:lnTo>
                    <a:cubicBezTo>
                      <a:pt x="974" y="6645"/>
                      <a:pt x="595" y="7814"/>
                      <a:pt x="595" y="7814"/>
                    </a:cubicBezTo>
                    <a:cubicBezTo>
                      <a:pt x="595" y="7814"/>
                      <a:pt x="2854" y="8348"/>
                      <a:pt x="3909" y="8348"/>
                    </a:cubicBezTo>
                    <a:cubicBezTo>
                      <a:pt x="3995" y="8348"/>
                      <a:pt x="4073" y="8345"/>
                      <a:pt x="4142" y="8337"/>
                    </a:cubicBezTo>
                    <a:cubicBezTo>
                      <a:pt x="5044" y="8245"/>
                      <a:pt x="5269" y="7814"/>
                      <a:pt x="5269" y="7814"/>
                    </a:cubicBezTo>
                    <a:lnTo>
                      <a:pt x="4808" y="4646"/>
                    </a:lnTo>
                    <a:cubicBezTo>
                      <a:pt x="4808" y="4646"/>
                      <a:pt x="5474" y="3406"/>
                      <a:pt x="5218" y="2483"/>
                    </a:cubicBezTo>
                    <a:cubicBezTo>
                      <a:pt x="4993" y="1735"/>
                      <a:pt x="4716" y="987"/>
                      <a:pt x="4398" y="269"/>
                    </a:cubicBezTo>
                    <a:cubicBezTo>
                      <a:pt x="4076" y="115"/>
                      <a:pt x="3254" y="1"/>
                      <a:pt x="2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0"/>
              <p:cNvSpPr/>
              <p:nvPr/>
            </p:nvSpPr>
            <p:spPr>
              <a:xfrm>
                <a:off x="1318383" y="2189069"/>
                <a:ext cx="202456" cy="272798"/>
              </a:xfrm>
              <a:custGeom>
                <a:rect b="b" l="l" r="r" t="t"/>
                <a:pathLst>
                  <a:path extrusionOk="0" h="4091" w="3036">
                    <a:moveTo>
                      <a:pt x="288" y="0"/>
                    </a:moveTo>
                    <a:lnTo>
                      <a:pt x="185" y="2502"/>
                    </a:lnTo>
                    <a:lnTo>
                      <a:pt x="52" y="3158"/>
                    </a:lnTo>
                    <a:cubicBezTo>
                      <a:pt x="1" y="3435"/>
                      <a:pt x="154" y="3711"/>
                      <a:pt x="421" y="3804"/>
                    </a:cubicBezTo>
                    <a:lnTo>
                      <a:pt x="1231" y="4091"/>
                    </a:lnTo>
                    <a:lnTo>
                      <a:pt x="1385" y="3188"/>
                    </a:lnTo>
                    <a:cubicBezTo>
                      <a:pt x="1385" y="3188"/>
                      <a:pt x="1425" y="3191"/>
                      <a:pt x="1493" y="3191"/>
                    </a:cubicBezTo>
                    <a:cubicBezTo>
                      <a:pt x="1734" y="3191"/>
                      <a:pt x="2323" y="3154"/>
                      <a:pt x="2635" y="2809"/>
                    </a:cubicBezTo>
                    <a:cubicBezTo>
                      <a:pt x="3035" y="2358"/>
                      <a:pt x="2994" y="267"/>
                      <a:pt x="2994" y="267"/>
                    </a:cubicBez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0"/>
              <p:cNvSpPr/>
              <p:nvPr/>
            </p:nvSpPr>
            <p:spPr>
              <a:xfrm>
                <a:off x="1366263" y="2364713"/>
                <a:ext cx="44479" cy="61615"/>
              </a:xfrm>
              <a:custGeom>
                <a:rect b="b" l="l" r="r" t="t"/>
                <a:pathLst>
                  <a:path extrusionOk="0" h="924" w="667">
                    <a:moveTo>
                      <a:pt x="103" y="1"/>
                    </a:moveTo>
                    <a:cubicBezTo>
                      <a:pt x="103" y="1"/>
                      <a:pt x="0" y="688"/>
                      <a:pt x="605" y="924"/>
                    </a:cubicBezTo>
                    <a:lnTo>
                      <a:pt x="667" y="554"/>
                    </a:lnTo>
                    <a:cubicBezTo>
                      <a:pt x="667" y="554"/>
                      <a:pt x="113" y="319"/>
                      <a:pt x="103" y="1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0"/>
              <p:cNvSpPr/>
              <p:nvPr/>
            </p:nvSpPr>
            <p:spPr>
              <a:xfrm>
                <a:off x="1277372" y="2126186"/>
                <a:ext cx="240733" cy="224920"/>
              </a:xfrm>
              <a:custGeom>
                <a:rect b="b" l="l" r="r" t="t"/>
                <a:pathLst>
                  <a:path extrusionOk="0" h="3373" w="3610">
                    <a:moveTo>
                      <a:pt x="1713" y="0"/>
                    </a:moveTo>
                    <a:cubicBezTo>
                      <a:pt x="1169" y="10"/>
                      <a:pt x="421" y="123"/>
                      <a:pt x="206" y="1097"/>
                    </a:cubicBezTo>
                    <a:cubicBezTo>
                      <a:pt x="1" y="2071"/>
                      <a:pt x="800" y="3373"/>
                      <a:pt x="800" y="3373"/>
                    </a:cubicBezTo>
                    <a:lnTo>
                      <a:pt x="1220" y="3035"/>
                    </a:lnTo>
                    <a:cubicBezTo>
                      <a:pt x="1220" y="3035"/>
                      <a:pt x="995" y="2973"/>
                      <a:pt x="923" y="2584"/>
                    </a:cubicBezTo>
                    <a:cubicBezTo>
                      <a:pt x="882" y="2348"/>
                      <a:pt x="923" y="2112"/>
                      <a:pt x="1026" y="1907"/>
                    </a:cubicBezTo>
                    <a:cubicBezTo>
                      <a:pt x="1075" y="1824"/>
                      <a:pt x="1138" y="1775"/>
                      <a:pt x="1198" y="1775"/>
                    </a:cubicBezTo>
                    <a:cubicBezTo>
                      <a:pt x="1213" y="1775"/>
                      <a:pt x="1227" y="1778"/>
                      <a:pt x="1241" y="1784"/>
                    </a:cubicBezTo>
                    <a:cubicBezTo>
                      <a:pt x="1272" y="1804"/>
                      <a:pt x="1303" y="1835"/>
                      <a:pt x="1323" y="1876"/>
                    </a:cubicBezTo>
                    <a:cubicBezTo>
                      <a:pt x="1395" y="2030"/>
                      <a:pt x="1426" y="2194"/>
                      <a:pt x="1426" y="2368"/>
                    </a:cubicBezTo>
                    <a:cubicBezTo>
                      <a:pt x="2020" y="2112"/>
                      <a:pt x="1907" y="1210"/>
                      <a:pt x="1907" y="1210"/>
                    </a:cubicBezTo>
                    <a:lnTo>
                      <a:pt x="1907" y="1210"/>
                    </a:lnTo>
                    <a:cubicBezTo>
                      <a:pt x="2256" y="1323"/>
                      <a:pt x="2615" y="1394"/>
                      <a:pt x="2994" y="1425"/>
                    </a:cubicBezTo>
                    <a:cubicBezTo>
                      <a:pt x="3005" y="1425"/>
                      <a:pt x="3016" y="1425"/>
                      <a:pt x="3026" y="1425"/>
                    </a:cubicBezTo>
                    <a:cubicBezTo>
                      <a:pt x="3491" y="1425"/>
                      <a:pt x="3609" y="1210"/>
                      <a:pt x="3609" y="1210"/>
                    </a:cubicBezTo>
                    <a:cubicBezTo>
                      <a:pt x="3578" y="1077"/>
                      <a:pt x="3527" y="964"/>
                      <a:pt x="3466" y="861"/>
                    </a:cubicBezTo>
                    <a:cubicBezTo>
                      <a:pt x="3271" y="595"/>
                      <a:pt x="3025" y="390"/>
                      <a:pt x="2727" y="256"/>
                    </a:cubicBezTo>
                    <a:cubicBezTo>
                      <a:pt x="2410" y="92"/>
                      <a:pt x="2061" y="10"/>
                      <a:pt x="17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0"/>
              <p:cNvSpPr/>
              <p:nvPr/>
            </p:nvSpPr>
            <p:spPr>
              <a:xfrm>
                <a:off x="1200819" y="2093845"/>
                <a:ext cx="131303" cy="165506"/>
              </a:xfrm>
              <a:custGeom>
                <a:rect b="b" l="l" r="r" t="t"/>
                <a:pathLst>
                  <a:path extrusionOk="0" h="2482" w="1969">
                    <a:moveTo>
                      <a:pt x="1095" y="0"/>
                    </a:moveTo>
                    <a:cubicBezTo>
                      <a:pt x="440" y="0"/>
                      <a:pt x="188" y="582"/>
                      <a:pt x="257" y="1418"/>
                    </a:cubicBezTo>
                    <a:cubicBezTo>
                      <a:pt x="317" y="2161"/>
                      <a:pt x="93" y="2220"/>
                      <a:pt x="22" y="2220"/>
                    </a:cubicBezTo>
                    <a:cubicBezTo>
                      <a:pt x="8" y="2220"/>
                      <a:pt x="0" y="2218"/>
                      <a:pt x="0" y="2218"/>
                    </a:cubicBezTo>
                    <a:lnTo>
                      <a:pt x="0" y="2218"/>
                    </a:lnTo>
                    <a:cubicBezTo>
                      <a:pt x="0" y="2218"/>
                      <a:pt x="149" y="2482"/>
                      <a:pt x="420" y="2482"/>
                    </a:cubicBezTo>
                    <a:cubicBezTo>
                      <a:pt x="482" y="2482"/>
                      <a:pt x="551" y="2468"/>
                      <a:pt x="626" y="2433"/>
                    </a:cubicBezTo>
                    <a:cubicBezTo>
                      <a:pt x="1015" y="2248"/>
                      <a:pt x="1405" y="1756"/>
                      <a:pt x="1077" y="1039"/>
                    </a:cubicBezTo>
                    <a:cubicBezTo>
                      <a:pt x="931" y="725"/>
                      <a:pt x="1040" y="598"/>
                      <a:pt x="1214" y="598"/>
                    </a:cubicBezTo>
                    <a:cubicBezTo>
                      <a:pt x="1431" y="598"/>
                      <a:pt x="1749" y="796"/>
                      <a:pt x="1794" y="1069"/>
                    </a:cubicBezTo>
                    <a:lnTo>
                      <a:pt x="1969" y="854"/>
                    </a:lnTo>
                    <a:cubicBezTo>
                      <a:pt x="1969" y="854"/>
                      <a:pt x="1907" y="44"/>
                      <a:pt x="1179" y="3"/>
                    </a:cubicBezTo>
                    <a:cubicBezTo>
                      <a:pt x="1151" y="1"/>
                      <a:pt x="1122" y="0"/>
                      <a:pt x="10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40"/>
              <p:cNvSpPr/>
              <p:nvPr/>
            </p:nvSpPr>
            <p:spPr>
              <a:xfrm>
                <a:off x="1331387" y="2142524"/>
                <a:ext cx="177115" cy="120429"/>
              </a:xfrm>
              <a:custGeom>
                <a:rect b="b" l="l" r="r" t="t"/>
                <a:pathLst>
                  <a:path extrusionOk="0" h="1806" w="2656">
                    <a:moveTo>
                      <a:pt x="1877" y="1"/>
                    </a:moveTo>
                    <a:cubicBezTo>
                      <a:pt x="1454" y="1"/>
                      <a:pt x="1042" y="123"/>
                      <a:pt x="698" y="350"/>
                    </a:cubicBezTo>
                    <a:cubicBezTo>
                      <a:pt x="0" y="821"/>
                      <a:pt x="154" y="1805"/>
                      <a:pt x="154" y="1805"/>
                    </a:cubicBezTo>
                    <a:lnTo>
                      <a:pt x="226" y="1652"/>
                    </a:lnTo>
                    <a:cubicBezTo>
                      <a:pt x="273" y="1573"/>
                      <a:pt x="326" y="1525"/>
                      <a:pt x="381" y="1525"/>
                    </a:cubicBezTo>
                    <a:cubicBezTo>
                      <a:pt x="397" y="1525"/>
                      <a:pt x="414" y="1529"/>
                      <a:pt x="431" y="1539"/>
                    </a:cubicBezTo>
                    <a:cubicBezTo>
                      <a:pt x="472" y="1559"/>
                      <a:pt x="503" y="1590"/>
                      <a:pt x="523" y="1621"/>
                    </a:cubicBezTo>
                    <a:cubicBezTo>
                      <a:pt x="585" y="1170"/>
                      <a:pt x="903" y="791"/>
                      <a:pt x="1343" y="647"/>
                    </a:cubicBezTo>
                    <a:cubicBezTo>
                      <a:pt x="1619" y="544"/>
                      <a:pt x="1866" y="511"/>
                      <a:pt x="2069" y="511"/>
                    </a:cubicBezTo>
                    <a:cubicBezTo>
                      <a:pt x="2432" y="511"/>
                      <a:pt x="2656" y="616"/>
                      <a:pt x="2656" y="616"/>
                    </a:cubicBezTo>
                    <a:cubicBezTo>
                      <a:pt x="2471" y="350"/>
                      <a:pt x="2215" y="134"/>
                      <a:pt x="1928" y="1"/>
                    </a:cubicBezTo>
                    <a:cubicBezTo>
                      <a:pt x="1911" y="1"/>
                      <a:pt x="1894" y="1"/>
                      <a:pt x="1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0"/>
              <p:cNvSpPr/>
              <p:nvPr/>
            </p:nvSpPr>
            <p:spPr>
              <a:xfrm>
                <a:off x="1163876" y="2931989"/>
                <a:ext cx="529212" cy="281133"/>
              </a:xfrm>
              <a:custGeom>
                <a:rect b="b" l="l" r="r" t="t"/>
                <a:pathLst>
                  <a:path extrusionOk="0" h="4216" w="7936">
                    <a:moveTo>
                      <a:pt x="3882" y="0"/>
                    </a:moveTo>
                    <a:cubicBezTo>
                      <a:pt x="2496" y="0"/>
                      <a:pt x="688" y="64"/>
                      <a:pt x="688" y="64"/>
                    </a:cubicBezTo>
                    <a:cubicBezTo>
                      <a:pt x="688" y="64"/>
                      <a:pt x="1" y="1192"/>
                      <a:pt x="267" y="2514"/>
                    </a:cubicBezTo>
                    <a:cubicBezTo>
                      <a:pt x="544" y="3837"/>
                      <a:pt x="2041" y="4216"/>
                      <a:pt x="3363" y="4216"/>
                    </a:cubicBezTo>
                    <a:lnTo>
                      <a:pt x="6459" y="4216"/>
                    </a:lnTo>
                    <a:lnTo>
                      <a:pt x="7935" y="1069"/>
                    </a:lnTo>
                    <a:cubicBezTo>
                      <a:pt x="7935" y="1069"/>
                      <a:pt x="6244" y="279"/>
                      <a:pt x="5362" y="64"/>
                    </a:cubicBezTo>
                    <a:cubicBezTo>
                      <a:pt x="5161" y="16"/>
                      <a:pt x="4574" y="0"/>
                      <a:pt x="38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0"/>
              <p:cNvSpPr/>
              <p:nvPr/>
            </p:nvSpPr>
            <p:spPr>
              <a:xfrm>
                <a:off x="1450352" y="2938990"/>
                <a:ext cx="236598" cy="117628"/>
              </a:xfrm>
              <a:custGeom>
                <a:rect b="b" l="l" r="r" t="t"/>
                <a:pathLst>
                  <a:path extrusionOk="0" h="1764" w="3548">
                    <a:moveTo>
                      <a:pt x="3547" y="0"/>
                    </a:moveTo>
                    <a:lnTo>
                      <a:pt x="0" y="769"/>
                    </a:lnTo>
                    <a:lnTo>
                      <a:pt x="2963" y="1763"/>
                    </a:lnTo>
                    <a:lnTo>
                      <a:pt x="3547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0"/>
              <p:cNvSpPr/>
              <p:nvPr/>
            </p:nvSpPr>
            <p:spPr>
              <a:xfrm>
                <a:off x="1168877" y="2432263"/>
                <a:ext cx="379304" cy="545063"/>
              </a:xfrm>
              <a:custGeom>
                <a:rect b="b" l="l" r="r" t="t"/>
                <a:pathLst>
                  <a:path extrusionOk="0" h="8174" w="5688">
                    <a:moveTo>
                      <a:pt x="868" y="1"/>
                    </a:moveTo>
                    <a:cubicBezTo>
                      <a:pt x="430" y="1"/>
                      <a:pt x="1" y="350"/>
                      <a:pt x="8" y="864"/>
                    </a:cubicBezTo>
                    <a:cubicBezTo>
                      <a:pt x="39" y="2340"/>
                      <a:pt x="110" y="6174"/>
                      <a:pt x="172" y="6441"/>
                    </a:cubicBezTo>
                    <a:cubicBezTo>
                      <a:pt x="244" y="6779"/>
                      <a:pt x="5134" y="8173"/>
                      <a:pt x="5134" y="8173"/>
                    </a:cubicBezTo>
                    <a:lnTo>
                      <a:pt x="5687" y="7087"/>
                    </a:lnTo>
                    <a:lnTo>
                      <a:pt x="1884" y="5395"/>
                    </a:lnTo>
                    <a:cubicBezTo>
                      <a:pt x="1884" y="5395"/>
                      <a:pt x="1945" y="843"/>
                      <a:pt x="1484" y="300"/>
                    </a:cubicBezTo>
                    <a:lnTo>
                      <a:pt x="1474" y="280"/>
                    </a:lnTo>
                    <a:cubicBezTo>
                      <a:pt x="1304" y="86"/>
                      <a:pt x="1085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0"/>
              <p:cNvSpPr/>
              <p:nvPr/>
            </p:nvSpPr>
            <p:spPr>
              <a:xfrm>
                <a:off x="1510501" y="2895913"/>
                <a:ext cx="198321" cy="123096"/>
              </a:xfrm>
              <a:custGeom>
                <a:rect b="b" l="l" r="r" t="t"/>
                <a:pathLst>
                  <a:path extrusionOk="0" h="1846" w="2974">
                    <a:moveTo>
                      <a:pt x="2061" y="0"/>
                    </a:moveTo>
                    <a:lnTo>
                      <a:pt x="564" y="134"/>
                    </a:lnTo>
                    <a:cubicBezTo>
                      <a:pt x="62" y="318"/>
                      <a:pt x="0" y="1220"/>
                      <a:pt x="0" y="1220"/>
                    </a:cubicBezTo>
                    <a:cubicBezTo>
                      <a:pt x="154" y="1261"/>
                      <a:pt x="318" y="1292"/>
                      <a:pt x="472" y="1292"/>
                    </a:cubicBezTo>
                    <a:cubicBezTo>
                      <a:pt x="738" y="1312"/>
                      <a:pt x="1436" y="1323"/>
                      <a:pt x="1436" y="1323"/>
                    </a:cubicBezTo>
                    <a:lnTo>
                      <a:pt x="1559" y="1528"/>
                    </a:lnTo>
                    <a:lnTo>
                      <a:pt x="1538" y="1774"/>
                    </a:lnTo>
                    <a:lnTo>
                      <a:pt x="1774" y="1846"/>
                    </a:lnTo>
                    <a:lnTo>
                      <a:pt x="1846" y="1651"/>
                    </a:lnTo>
                    <a:lnTo>
                      <a:pt x="2163" y="1784"/>
                    </a:lnTo>
                    <a:lnTo>
                      <a:pt x="2245" y="1620"/>
                    </a:lnTo>
                    <a:lnTo>
                      <a:pt x="2471" y="1682"/>
                    </a:lnTo>
                    <a:lnTo>
                      <a:pt x="2532" y="1220"/>
                    </a:lnTo>
                    <a:lnTo>
                      <a:pt x="2358" y="708"/>
                    </a:lnTo>
                    <a:lnTo>
                      <a:pt x="2645" y="984"/>
                    </a:lnTo>
                    <a:lnTo>
                      <a:pt x="2737" y="1415"/>
                    </a:lnTo>
                    <a:lnTo>
                      <a:pt x="2973" y="1415"/>
                    </a:lnTo>
                    <a:lnTo>
                      <a:pt x="2973" y="544"/>
                    </a:lnTo>
                    <a:lnTo>
                      <a:pt x="2061" y="0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0"/>
              <p:cNvSpPr/>
              <p:nvPr/>
            </p:nvSpPr>
            <p:spPr>
              <a:xfrm>
                <a:off x="1647870" y="2725003"/>
                <a:ext cx="399977" cy="331612"/>
              </a:xfrm>
              <a:custGeom>
                <a:rect b="b" l="l" r="r" t="t"/>
                <a:pathLst>
                  <a:path extrusionOk="0" h="4973" w="5998">
                    <a:moveTo>
                      <a:pt x="5998" y="0"/>
                    </a:moveTo>
                    <a:lnTo>
                      <a:pt x="1600" y="154"/>
                    </a:lnTo>
                    <a:lnTo>
                      <a:pt x="1" y="4972"/>
                    </a:lnTo>
                    <a:lnTo>
                      <a:pt x="4573" y="4665"/>
                    </a:lnTo>
                    <a:lnTo>
                      <a:pt x="5998" y="0"/>
                    </a:lnTo>
                    <a:close/>
                  </a:path>
                </a:pathLst>
              </a:custGeom>
              <a:solidFill>
                <a:srgbClr val="A6A9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0"/>
              <p:cNvSpPr/>
              <p:nvPr/>
            </p:nvSpPr>
            <p:spPr>
              <a:xfrm>
                <a:off x="1616462" y="2949926"/>
                <a:ext cx="26007" cy="59547"/>
              </a:xfrm>
              <a:custGeom>
                <a:rect b="b" l="l" r="r" t="t"/>
                <a:pathLst>
                  <a:path extrusionOk="0" h="893" w="390">
                    <a:moveTo>
                      <a:pt x="62" y="0"/>
                    </a:moveTo>
                    <a:lnTo>
                      <a:pt x="0" y="41"/>
                    </a:lnTo>
                    <a:lnTo>
                      <a:pt x="246" y="338"/>
                    </a:lnTo>
                    <a:lnTo>
                      <a:pt x="287" y="718"/>
                    </a:lnTo>
                    <a:lnTo>
                      <a:pt x="257" y="831"/>
                    </a:lnTo>
                    <a:lnTo>
                      <a:pt x="390" y="892"/>
                    </a:lnTo>
                    <a:lnTo>
                      <a:pt x="359" y="287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1636934" y="2938990"/>
                <a:ext cx="28808" cy="65015"/>
              </a:xfrm>
              <a:custGeom>
                <a:rect b="b" l="l" r="r" t="t"/>
                <a:pathLst>
                  <a:path extrusionOk="0" h="975" w="432">
                    <a:moveTo>
                      <a:pt x="83" y="0"/>
                    </a:moveTo>
                    <a:lnTo>
                      <a:pt x="1" y="41"/>
                    </a:lnTo>
                    <a:lnTo>
                      <a:pt x="298" y="420"/>
                    </a:lnTo>
                    <a:lnTo>
                      <a:pt x="349" y="974"/>
                    </a:lnTo>
                    <a:lnTo>
                      <a:pt x="431" y="974"/>
                    </a:lnTo>
                    <a:lnTo>
                      <a:pt x="380" y="37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1659540" y="2923920"/>
                <a:ext cx="23940" cy="33541"/>
              </a:xfrm>
              <a:custGeom>
                <a:rect b="b" l="l" r="r" t="t"/>
                <a:pathLst>
                  <a:path extrusionOk="0" h="503" w="359">
                    <a:moveTo>
                      <a:pt x="0" y="1"/>
                    </a:moveTo>
                    <a:lnTo>
                      <a:pt x="123" y="288"/>
                    </a:lnTo>
                    <a:lnTo>
                      <a:pt x="349" y="503"/>
                    </a:lnTo>
                    <a:lnTo>
                      <a:pt x="359" y="3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1308114" y="3830414"/>
                <a:ext cx="214726" cy="72484"/>
              </a:xfrm>
              <a:custGeom>
                <a:rect b="b" l="l" r="r" t="t"/>
                <a:pathLst>
                  <a:path extrusionOk="0" h="1087" w="3220">
                    <a:moveTo>
                      <a:pt x="698" y="0"/>
                    </a:moveTo>
                    <a:cubicBezTo>
                      <a:pt x="319" y="0"/>
                      <a:pt x="1" y="318"/>
                      <a:pt x="1" y="707"/>
                    </a:cubicBezTo>
                    <a:lnTo>
                      <a:pt x="1" y="1087"/>
                    </a:lnTo>
                    <a:lnTo>
                      <a:pt x="3220" y="1087"/>
                    </a:lnTo>
                    <a:lnTo>
                      <a:pt x="3220" y="707"/>
                    </a:lnTo>
                    <a:cubicBezTo>
                      <a:pt x="3220" y="318"/>
                      <a:pt x="2912" y="0"/>
                      <a:pt x="2523" y="0"/>
                    </a:cubicBez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1297178" y="2389319"/>
                <a:ext cx="103295" cy="104491"/>
              </a:xfrm>
              <a:custGeom>
                <a:rect b="b" l="l" r="r" t="t"/>
                <a:pathLst>
                  <a:path extrusionOk="0" h="1567" w="1549">
                    <a:moveTo>
                      <a:pt x="401" y="1"/>
                    </a:moveTo>
                    <a:lnTo>
                      <a:pt x="1" y="391"/>
                    </a:lnTo>
                    <a:cubicBezTo>
                      <a:pt x="1" y="391"/>
                      <a:pt x="349" y="1375"/>
                      <a:pt x="718" y="1539"/>
                    </a:cubicBezTo>
                    <a:cubicBezTo>
                      <a:pt x="760" y="1558"/>
                      <a:pt x="803" y="1566"/>
                      <a:pt x="847" y="1566"/>
                    </a:cubicBezTo>
                    <a:cubicBezTo>
                      <a:pt x="1180" y="1566"/>
                      <a:pt x="1549" y="1077"/>
                      <a:pt x="1549" y="1077"/>
                    </a:cubicBezTo>
                    <a:cubicBezTo>
                      <a:pt x="1118" y="903"/>
                      <a:pt x="401" y="1"/>
                      <a:pt x="4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0"/>
              <p:cNvSpPr/>
              <p:nvPr/>
            </p:nvSpPr>
            <p:spPr>
              <a:xfrm>
                <a:off x="1400405" y="2409191"/>
                <a:ext cx="55482" cy="70950"/>
              </a:xfrm>
              <a:custGeom>
                <a:rect b="b" l="l" r="r" t="t"/>
                <a:pathLst>
                  <a:path extrusionOk="0" h="1064" w="832">
                    <a:moveTo>
                      <a:pt x="134" y="0"/>
                    </a:moveTo>
                    <a:lnTo>
                      <a:pt x="1" y="779"/>
                    </a:lnTo>
                    <a:lnTo>
                      <a:pt x="42" y="831"/>
                    </a:lnTo>
                    <a:cubicBezTo>
                      <a:pt x="42" y="831"/>
                      <a:pt x="251" y="1063"/>
                      <a:pt x="474" y="1063"/>
                    </a:cubicBezTo>
                    <a:cubicBezTo>
                      <a:pt x="508" y="1063"/>
                      <a:pt x="541" y="1058"/>
                      <a:pt x="575" y="1046"/>
                    </a:cubicBezTo>
                    <a:cubicBezTo>
                      <a:pt x="831" y="954"/>
                      <a:pt x="380" y="257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0"/>
              <p:cNvSpPr/>
              <p:nvPr/>
            </p:nvSpPr>
            <p:spPr>
              <a:xfrm>
                <a:off x="4028233" y="4146894"/>
                <a:ext cx="604366" cy="256394"/>
              </a:xfrm>
              <a:custGeom>
                <a:rect b="b" l="l" r="r" t="t"/>
                <a:pathLst>
                  <a:path extrusionOk="0" h="3845" w="9063">
                    <a:moveTo>
                      <a:pt x="4532" y="0"/>
                    </a:moveTo>
                    <a:cubicBezTo>
                      <a:pt x="2092" y="0"/>
                      <a:pt x="103" y="523"/>
                      <a:pt x="1" y="1169"/>
                    </a:cubicBezTo>
                    <a:lnTo>
                      <a:pt x="1" y="1220"/>
                    </a:lnTo>
                    <a:lnTo>
                      <a:pt x="1" y="2625"/>
                    </a:lnTo>
                    <a:lnTo>
                      <a:pt x="1" y="2635"/>
                    </a:lnTo>
                    <a:lnTo>
                      <a:pt x="1" y="2656"/>
                    </a:lnTo>
                    <a:cubicBezTo>
                      <a:pt x="42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76"/>
                    </a:cubicBezTo>
                    <a:lnTo>
                      <a:pt x="9063" y="2666"/>
                    </a:lnTo>
                    <a:lnTo>
                      <a:pt x="9063" y="2635"/>
                    </a:lnTo>
                    <a:cubicBezTo>
                      <a:pt x="9063" y="2625"/>
                      <a:pt x="9063" y="2604"/>
                      <a:pt x="9063" y="2594"/>
                    </a:cubicBezTo>
                    <a:lnTo>
                      <a:pt x="9063" y="1220"/>
                    </a:lnTo>
                    <a:lnTo>
                      <a:pt x="9063" y="1169"/>
                    </a:lnTo>
                    <a:cubicBezTo>
                      <a:pt x="8971" y="513"/>
                      <a:pt x="6982" y="0"/>
                      <a:pt x="4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40"/>
              <p:cNvSpPr/>
              <p:nvPr/>
            </p:nvSpPr>
            <p:spPr>
              <a:xfrm>
                <a:off x="4028233" y="4229581"/>
                <a:ext cx="605100" cy="173708"/>
              </a:xfrm>
              <a:custGeom>
                <a:rect b="b" l="l" r="r" t="t"/>
                <a:pathLst>
                  <a:path extrusionOk="0" h="2605" w="9074">
                    <a:moveTo>
                      <a:pt x="1" y="1"/>
                    </a:moveTo>
                    <a:lnTo>
                      <a:pt x="1" y="1385"/>
                    </a:lnTo>
                    <a:lnTo>
                      <a:pt x="1" y="1395"/>
                    </a:lnTo>
                    <a:lnTo>
                      <a:pt x="1" y="1405"/>
                    </a:lnTo>
                    <a:lnTo>
                      <a:pt x="1" y="1416"/>
                    </a:lnTo>
                    <a:cubicBezTo>
                      <a:pt x="42" y="2072"/>
                      <a:pt x="2061" y="2605"/>
                      <a:pt x="4542" y="2605"/>
                    </a:cubicBezTo>
                    <a:cubicBezTo>
                      <a:pt x="6992" y="2605"/>
                      <a:pt x="8981" y="2092"/>
                      <a:pt x="9073" y="1436"/>
                    </a:cubicBezTo>
                    <a:lnTo>
                      <a:pt x="9073" y="1426"/>
                    </a:lnTo>
                    <a:lnTo>
                      <a:pt x="9073" y="1395"/>
                    </a:lnTo>
                    <a:cubicBezTo>
                      <a:pt x="9073" y="1385"/>
                      <a:pt x="9073" y="1375"/>
                      <a:pt x="9073" y="1364"/>
                    </a:cubicBezTo>
                    <a:lnTo>
                      <a:pt x="9073" y="21"/>
                    </a:lnTo>
                    <a:cubicBezTo>
                      <a:pt x="8981" y="677"/>
                      <a:pt x="6992" y="1200"/>
                      <a:pt x="4542" y="1200"/>
                    </a:cubicBezTo>
                    <a:cubicBezTo>
                      <a:pt x="206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40"/>
              <p:cNvSpPr/>
              <p:nvPr/>
            </p:nvSpPr>
            <p:spPr>
              <a:xfrm>
                <a:off x="4028233" y="4224847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1" y="0"/>
                    </a:moveTo>
                    <a:lnTo>
                      <a:pt x="1" y="41"/>
                    </a:lnTo>
                    <a:lnTo>
                      <a:pt x="1" y="51"/>
                    </a:lnTo>
                    <a:lnTo>
                      <a:pt x="1" y="5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40"/>
              <p:cNvSpPr/>
              <p:nvPr/>
            </p:nvSpPr>
            <p:spPr>
              <a:xfrm>
                <a:off x="4110921" y="4170833"/>
                <a:ext cx="440321" cy="111493"/>
              </a:xfrm>
              <a:custGeom>
                <a:rect b="b" l="l" r="r" t="t"/>
                <a:pathLst>
                  <a:path extrusionOk="0" h="1672" w="6603">
                    <a:moveTo>
                      <a:pt x="3302" y="0"/>
                    </a:moveTo>
                    <a:cubicBezTo>
                      <a:pt x="1477" y="0"/>
                      <a:pt x="1" y="380"/>
                      <a:pt x="1" y="841"/>
                    </a:cubicBezTo>
                    <a:cubicBezTo>
                      <a:pt x="1" y="1292"/>
                      <a:pt x="1477" y="1671"/>
                      <a:pt x="3302" y="1671"/>
                    </a:cubicBezTo>
                    <a:cubicBezTo>
                      <a:pt x="5127" y="1671"/>
                      <a:pt x="6603" y="1292"/>
                      <a:pt x="6603" y="841"/>
                    </a:cubicBezTo>
                    <a:cubicBezTo>
                      <a:pt x="6603" y="380"/>
                      <a:pt x="5127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40"/>
              <p:cNvSpPr/>
              <p:nvPr/>
            </p:nvSpPr>
            <p:spPr>
              <a:xfrm>
                <a:off x="4038502" y="4267857"/>
                <a:ext cx="16471" cy="66416"/>
              </a:xfrm>
              <a:custGeom>
                <a:rect b="b" l="l" r="r" t="t"/>
                <a:pathLst>
                  <a:path extrusionOk="0" h="996" w="247">
                    <a:moveTo>
                      <a:pt x="123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872"/>
                    </a:lnTo>
                    <a:cubicBezTo>
                      <a:pt x="0" y="934"/>
                      <a:pt x="52" y="995"/>
                      <a:pt x="123" y="995"/>
                    </a:cubicBezTo>
                    <a:cubicBezTo>
                      <a:pt x="185" y="995"/>
                      <a:pt x="246" y="934"/>
                      <a:pt x="246" y="872"/>
                    </a:cubicBezTo>
                    <a:lnTo>
                      <a:pt x="246" y="114"/>
                    </a:lnTo>
                    <a:cubicBezTo>
                      <a:pt x="24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40"/>
              <p:cNvSpPr/>
              <p:nvPr/>
            </p:nvSpPr>
            <p:spPr>
              <a:xfrm>
                <a:off x="4063775" y="4281527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52" y="1"/>
                      <a:pt x="1" y="62"/>
                      <a:pt x="1" y="134"/>
                    </a:cubicBezTo>
                    <a:lnTo>
                      <a:pt x="1" y="954"/>
                    </a:lnTo>
                    <a:cubicBezTo>
                      <a:pt x="11" y="1016"/>
                      <a:pt x="62" y="1067"/>
                      <a:pt x="124" y="1077"/>
                    </a:cubicBezTo>
                    <a:cubicBezTo>
                      <a:pt x="195" y="1077"/>
                      <a:pt x="247" y="1016"/>
                      <a:pt x="247" y="954"/>
                    </a:cubicBezTo>
                    <a:lnTo>
                      <a:pt x="247" y="13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40"/>
              <p:cNvSpPr/>
              <p:nvPr/>
            </p:nvSpPr>
            <p:spPr>
              <a:xfrm>
                <a:off x="4091783" y="4292530"/>
                <a:ext cx="16471" cy="71817"/>
              </a:xfrm>
              <a:custGeom>
                <a:rect b="b" l="l" r="r" t="t"/>
                <a:pathLst>
                  <a:path extrusionOk="0" h="1077" w="247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953"/>
                    </a:lnTo>
                    <a:cubicBezTo>
                      <a:pt x="1" y="1025"/>
                      <a:pt x="62" y="1076"/>
                      <a:pt x="124" y="1076"/>
                    </a:cubicBezTo>
                    <a:cubicBezTo>
                      <a:pt x="185" y="1076"/>
                      <a:pt x="237" y="1025"/>
                      <a:pt x="247" y="953"/>
                    </a:cubicBezTo>
                    <a:lnTo>
                      <a:pt x="247" y="12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40"/>
              <p:cNvSpPr/>
              <p:nvPr/>
            </p:nvSpPr>
            <p:spPr>
              <a:xfrm>
                <a:off x="4123258" y="4300732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953"/>
                    </a:lnTo>
                    <a:cubicBezTo>
                      <a:pt x="1" y="1015"/>
                      <a:pt x="62" y="1066"/>
                      <a:pt x="124" y="1066"/>
                    </a:cubicBezTo>
                    <a:cubicBezTo>
                      <a:pt x="185" y="1066"/>
                      <a:pt x="236" y="1015"/>
                      <a:pt x="247" y="953"/>
                    </a:cubicBezTo>
                    <a:lnTo>
                      <a:pt x="247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4149931" y="4306867"/>
                <a:ext cx="17138" cy="74551"/>
              </a:xfrm>
              <a:custGeom>
                <a:rect b="b" l="l" r="r" t="t"/>
                <a:pathLst>
                  <a:path extrusionOk="0" h="1118" w="257">
                    <a:moveTo>
                      <a:pt x="134" y="0"/>
                    </a:moveTo>
                    <a:cubicBezTo>
                      <a:pt x="62" y="0"/>
                      <a:pt x="11" y="52"/>
                      <a:pt x="11" y="123"/>
                    </a:cubicBezTo>
                    <a:lnTo>
                      <a:pt x="11" y="984"/>
                    </a:lnTo>
                    <a:cubicBezTo>
                      <a:pt x="0" y="1056"/>
                      <a:pt x="62" y="1118"/>
                      <a:pt x="134" y="1118"/>
                    </a:cubicBezTo>
                    <a:cubicBezTo>
                      <a:pt x="205" y="1118"/>
                      <a:pt x="257" y="1056"/>
                      <a:pt x="257" y="984"/>
                    </a:cubicBezTo>
                    <a:lnTo>
                      <a:pt x="257" y="123"/>
                    </a:lnTo>
                    <a:cubicBezTo>
                      <a:pt x="257" y="62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4183407" y="4312269"/>
                <a:ext cx="16471" cy="74684"/>
              </a:xfrm>
              <a:custGeom>
                <a:rect b="b" l="l" r="r" t="t"/>
                <a:pathLst>
                  <a:path extrusionOk="0" h="1120" w="247">
                    <a:moveTo>
                      <a:pt x="137" y="0"/>
                    </a:moveTo>
                    <a:cubicBezTo>
                      <a:pt x="133" y="0"/>
                      <a:pt x="128" y="1"/>
                      <a:pt x="124" y="1"/>
                    </a:cubicBezTo>
                    <a:cubicBezTo>
                      <a:pt x="52" y="1"/>
                      <a:pt x="1" y="53"/>
                      <a:pt x="1" y="124"/>
                    </a:cubicBezTo>
                    <a:lnTo>
                      <a:pt x="1" y="996"/>
                    </a:lnTo>
                    <a:cubicBezTo>
                      <a:pt x="1" y="1067"/>
                      <a:pt x="52" y="1119"/>
                      <a:pt x="124" y="1119"/>
                    </a:cubicBezTo>
                    <a:cubicBezTo>
                      <a:pt x="129" y="1120"/>
                      <a:pt x="134" y="1120"/>
                      <a:pt x="139" y="1120"/>
                    </a:cubicBezTo>
                    <a:cubicBezTo>
                      <a:pt x="195" y="1120"/>
                      <a:pt x="247" y="1072"/>
                      <a:pt x="247" y="1006"/>
                    </a:cubicBezTo>
                    <a:lnTo>
                      <a:pt x="247" y="124"/>
                    </a:lnTo>
                    <a:cubicBezTo>
                      <a:pt x="247" y="58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4218283" y="4315069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0" y="62"/>
                      <a:pt x="0" y="134"/>
                    </a:cubicBezTo>
                    <a:lnTo>
                      <a:pt x="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34"/>
                    </a:lnTo>
                    <a:cubicBezTo>
                      <a:pt x="247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0"/>
              <p:cNvSpPr/>
              <p:nvPr/>
            </p:nvSpPr>
            <p:spPr>
              <a:xfrm>
                <a:off x="4251092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34" y="0"/>
                    </a:moveTo>
                    <a:cubicBezTo>
                      <a:pt x="6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" y="1077"/>
                      <a:pt x="62" y="1128"/>
                      <a:pt x="13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0"/>
              <p:cNvSpPr/>
              <p:nvPr/>
            </p:nvSpPr>
            <p:spPr>
              <a:xfrm>
                <a:off x="4289368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34" y="0"/>
                    </a:moveTo>
                    <a:cubicBezTo>
                      <a:pt x="6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1" y="1077"/>
                      <a:pt x="62" y="1128"/>
                      <a:pt x="13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0"/>
              <p:cNvSpPr/>
              <p:nvPr/>
            </p:nvSpPr>
            <p:spPr>
              <a:xfrm>
                <a:off x="4321510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23" y="1128"/>
                    </a:cubicBezTo>
                    <a:cubicBezTo>
                      <a:pt x="185" y="1118"/>
                      <a:pt x="236" y="1066"/>
                      <a:pt x="246" y="1005"/>
                    </a:cubicBezTo>
                    <a:lnTo>
                      <a:pt x="246" y="123"/>
                    </a:lnTo>
                    <a:cubicBezTo>
                      <a:pt x="246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0"/>
              <p:cNvSpPr/>
              <p:nvPr/>
            </p:nvSpPr>
            <p:spPr>
              <a:xfrm>
                <a:off x="4356386" y="4317803"/>
                <a:ext cx="15804" cy="75218"/>
              </a:xfrm>
              <a:custGeom>
                <a:rect b="b" l="l" r="r" t="t"/>
                <a:pathLst>
                  <a:path extrusionOk="0" h="1128" w="237">
                    <a:moveTo>
                      <a:pt x="11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13" y="1128"/>
                    </a:cubicBezTo>
                    <a:cubicBezTo>
                      <a:pt x="185" y="112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62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0"/>
              <p:cNvSpPr/>
              <p:nvPr/>
            </p:nvSpPr>
            <p:spPr>
              <a:xfrm>
                <a:off x="4555305" y="4291797"/>
                <a:ext cx="15804" cy="70483"/>
              </a:xfrm>
              <a:custGeom>
                <a:rect b="b" l="l" r="r" t="t"/>
                <a:pathLst>
                  <a:path extrusionOk="0" h="1057" w="23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34"/>
                    </a:lnTo>
                    <a:cubicBezTo>
                      <a:pt x="0" y="995"/>
                      <a:pt x="52" y="1057"/>
                      <a:pt x="123" y="1057"/>
                    </a:cubicBezTo>
                    <a:cubicBezTo>
                      <a:pt x="185" y="1057"/>
                      <a:pt x="236" y="995"/>
                      <a:pt x="236" y="934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0"/>
              <p:cNvSpPr/>
              <p:nvPr/>
            </p:nvSpPr>
            <p:spPr>
              <a:xfrm>
                <a:off x="4523830" y="4300732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4" y="0"/>
                    </a:moveTo>
                    <a:cubicBezTo>
                      <a:pt x="62" y="0"/>
                      <a:pt x="11" y="51"/>
                      <a:pt x="1" y="123"/>
                    </a:cubicBezTo>
                    <a:lnTo>
                      <a:pt x="1" y="953"/>
                    </a:lnTo>
                    <a:cubicBezTo>
                      <a:pt x="11" y="1015"/>
                      <a:pt x="62" y="1066"/>
                      <a:pt x="124" y="1066"/>
                    </a:cubicBezTo>
                    <a:cubicBezTo>
                      <a:pt x="196" y="1066"/>
                      <a:pt x="247" y="1015"/>
                      <a:pt x="247" y="953"/>
                    </a:cubicBezTo>
                    <a:lnTo>
                      <a:pt x="247" y="123"/>
                    </a:lnTo>
                    <a:cubicBezTo>
                      <a:pt x="247" y="51"/>
                      <a:pt x="196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0"/>
              <p:cNvSpPr/>
              <p:nvPr/>
            </p:nvSpPr>
            <p:spPr>
              <a:xfrm>
                <a:off x="4495823" y="4306867"/>
                <a:ext cx="17138" cy="74551"/>
              </a:xfrm>
              <a:custGeom>
                <a:rect b="b" l="l" r="r" t="t"/>
                <a:pathLst>
                  <a:path extrusionOk="0" h="1118" w="257">
                    <a:moveTo>
                      <a:pt x="134" y="0"/>
                    </a:moveTo>
                    <a:cubicBezTo>
                      <a:pt x="62" y="0"/>
                      <a:pt x="11" y="52"/>
                      <a:pt x="11" y="123"/>
                    </a:cubicBezTo>
                    <a:lnTo>
                      <a:pt x="11" y="984"/>
                    </a:lnTo>
                    <a:cubicBezTo>
                      <a:pt x="1" y="1056"/>
                      <a:pt x="62" y="1118"/>
                      <a:pt x="134" y="1118"/>
                    </a:cubicBezTo>
                    <a:cubicBezTo>
                      <a:pt x="206" y="1118"/>
                      <a:pt x="257" y="1056"/>
                      <a:pt x="257" y="984"/>
                    </a:cubicBezTo>
                    <a:lnTo>
                      <a:pt x="257" y="123"/>
                    </a:lnTo>
                    <a:cubicBezTo>
                      <a:pt x="257" y="5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0"/>
              <p:cNvSpPr/>
              <p:nvPr/>
            </p:nvSpPr>
            <p:spPr>
              <a:xfrm>
                <a:off x="4463681" y="4312335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4" y="0"/>
                    </a:moveTo>
                    <a:cubicBezTo>
                      <a:pt x="52" y="0"/>
                      <a:pt x="1" y="52"/>
                      <a:pt x="1" y="113"/>
                    </a:cubicBezTo>
                    <a:lnTo>
                      <a:pt x="1" y="995"/>
                    </a:lnTo>
                    <a:cubicBezTo>
                      <a:pt x="1" y="1066"/>
                      <a:pt x="52" y="1118"/>
                      <a:pt x="124" y="1118"/>
                    </a:cubicBezTo>
                    <a:cubicBezTo>
                      <a:pt x="185" y="1118"/>
                      <a:pt x="237" y="1066"/>
                      <a:pt x="237" y="995"/>
                    </a:cubicBezTo>
                    <a:lnTo>
                      <a:pt x="237" y="113"/>
                    </a:lnTo>
                    <a:cubicBezTo>
                      <a:pt x="23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0"/>
              <p:cNvSpPr/>
              <p:nvPr/>
            </p:nvSpPr>
            <p:spPr>
              <a:xfrm>
                <a:off x="4428138" y="4315069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62" y="0"/>
                      <a:pt x="1" y="62"/>
                      <a:pt x="11" y="123"/>
                    </a:cubicBezTo>
                    <a:lnTo>
                      <a:pt x="11" y="1005"/>
                    </a:lnTo>
                    <a:cubicBezTo>
                      <a:pt x="1" y="1066"/>
                      <a:pt x="62" y="1128"/>
                      <a:pt x="12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4395330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6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62" y="1128"/>
                      <a:pt x="124" y="1128"/>
                    </a:cubicBezTo>
                    <a:cubicBezTo>
                      <a:pt x="195" y="111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5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0"/>
              <p:cNvSpPr/>
              <p:nvPr/>
            </p:nvSpPr>
            <p:spPr>
              <a:xfrm>
                <a:off x="4019364" y="4008126"/>
                <a:ext cx="605033" cy="256394"/>
              </a:xfrm>
              <a:custGeom>
                <a:rect b="b" l="l" r="r" t="t"/>
                <a:pathLst>
                  <a:path extrusionOk="0" h="3845" w="9073">
                    <a:moveTo>
                      <a:pt x="4542" y="0"/>
                    </a:moveTo>
                    <a:cubicBezTo>
                      <a:pt x="2092" y="0"/>
                      <a:pt x="103" y="523"/>
                      <a:pt x="11" y="1169"/>
                    </a:cubicBezTo>
                    <a:lnTo>
                      <a:pt x="11" y="1220"/>
                    </a:lnTo>
                    <a:lnTo>
                      <a:pt x="0" y="1210"/>
                    </a:lnTo>
                    <a:lnTo>
                      <a:pt x="0" y="2625"/>
                    </a:lnTo>
                    <a:lnTo>
                      <a:pt x="0" y="2635"/>
                    </a:lnTo>
                    <a:lnTo>
                      <a:pt x="0" y="2645"/>
                    </a:lnTo>
                    <a:cubicBezTo>
                      <a:pt x="41" y="3312"/>
                      <a:pt x="2061" y="3845"/>
                      <a:pt x="4542" y="3845"/>
                    </a:cubicBezTo>
                    <a:cubicBezTo>
                      <a:pt x="6992" y="3845"/>
                      <a:pt x="8981" y="3322"/>
                      <a:pt x="9073" y="2676"/>
                    </a:cubicBezTo>
                    <a:lnTo>
                      <a:pt x="9073" y="2666"/>
                    </a:lnTo>
                    <a:cubicBezTo>
                      <a:pt x="9073" y="2656"/>
                      <a:pt x="9073" y="2635"/>
                      <a:pt x="9073" y="2625"/>
                    </a:cubicBezTo>
                    <a:lnTo>
                      <a:pt x="9073" y="2594"/>
                    </a:lnTo>
                    <a:lnTo>
                      <a:pt x="9073" y="1220"/>
                    </a:lnTo>
                    <a:lnTo>
                      <a:pt x="9073" y="1169"/>
                    </a:lnTo>
                    <a:cubicBezTo>
                      <a:pt x="8970" y="513"/>
                      <a:pt x="6982" y="0"/>
                      <a:pt x="45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0"/>
              <p:cNvSpPr/>
              <p:nvPr/>
            </p:nvSpPr>
            <p:spPr>
              <a:xfrm>
                <a:off x="4020031" y="4090146"/>
                <a:ext cx="604366" cy="174375"/>
              </a:xfrm>
              <a:custGeom>
                <a:rect b="b" l="l" r="r" t="t"/>
                <a:pathLst>
                  <a:path extrusionOk="0" h="2615" w="9063">
                    <a:moveTo>
                      <a:pt x="1" y="1"/>
                    </a:moveTo>
                    <a:lnTo>
                      <a:pt x="1" y="1385"/>
                    </a:lnTo>
                    <a:lnTo>
                      <a:pt x="1" y="1395"/>
                    </a:lnTo>
                    <a:lnTo>
                      <a:pt x="1" y="1405"/>
                    </a:lnTo>
                    <a:lnTo>
                      <a:pt x="1" y="1415"/>
                    </a:lnTo>
                    <a:cubicBezTo>
                      <a:pt x="42" y="2082"/>
                      <a:pt x="2051" y="2615"/>
                      <a:pt x="4532" y="2615"/>
                    </a:cubicBezTo>
                    <a:cubicBezTo>
                      <a:pt x="6982" y="2615"/>
                      <a:pt x="8981" y="2092"/>
                      <a:pt x="9063" y="1436"/>
                    </a:cubicBezTo>
                    <a:lnTo>
                      <a:pt x="9063" y="1426"/>
                    </a:lnTo>
                    <a:cubicBezTo>
                      <a:pt x="9063" y="1415"/>
                      <a:pt x="9063" y="1405"/>
                      <a:pt x="9063" y="1395"/>
                    </a:cubicBezTo>
                    <a:lnTo>
                      <a:pt x="9063" y="1364"/>
                    </a:lnTo>
                    <a:lnTo>
                      <a:pt x="9063" y="21"/>
                    </a:lnTo>
                    <a:cubicBezTo>
                      <a:pt x="8981" y="677"/>
                      <a:pt x="6982" y="1200"/>
                      <a:pt x="4532" y="1200"/>
                    </a:cubicBezTo>
                    <a:cubicBezTo>
                      <a:pt x="205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0"/>
              <p:cNvSpPr/>
              <p:nvPr/>
            </p:nvSpPr>
            <p:spPr>
              <a:xfrm>
                <a:off x="4020031" y="4086078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1" y="0"/>
                    </a:moveTo>
                    <a:lnTo>
                      <a:pt x="1" y="41"/>
                    </a:lnTo>
                    <a:lnTo>
                      <a:pt x="1" y="51"/>
                    </a:lnTo>
                    <a:lnTo>
                      <a:pt x="1" y="5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4102052" y="4032065"/>
                <a:ext cx="440321" cy="110760"/>
              </a:xfrm>
              <a:custGeom>
                <a:rect b="b" l="l" r="r" t="t"/>
                <a:pathLst>
                  <a:path extrusionOk="0" h="1661" w="6603">
                    <a:moveTo>
                      <a:pt x="3302" y="0"/>
                    </a:moveTo>
                    <a:cubicBezTo>
                      <a:pt x="1477" y="0"/>
                      <a:pt x="1" y="369"/>
                      <a:pt x="1" y="831"/>
                    </a:cubicBezTo>
                    <a:cubicBezTo>
                      <a:pt x="1" y="1292"/>
                      <a:pt x="1477" y="1661"/>
                      <a:pt x="3302" y="1661"/>
                    </a:cubicBezTo>
                    <a:cubicBezTo>
                      <a:pt x="5126" y="1661"/>
                      <a:pt x="6603" y="1292"/>
                      <a:pt x="6603" y="831"/>
                    </a:cubicBezTo>
                    <a:cubicBezTo>
                      <a:pt x="6603" y="369"/>
                      <a:pt x="5126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4029633" y="4129089"/>
                <a:ext cx="16471" cy="66416"/>
              </a:xfrm>
              <a:custGeom>
                <a:rect b="b" l="l" r="r" t="t"/>
                <a:pathLst>
                  <a:path extrusionOk="0" h="996" w="247">
                    <a:moveTo>
                      <a:pt x="123" y="1"/>
                    </a:moveTo>
                    <a:cubicBezTo>
                      <a:pt x="62" y="1"/>
                      <a:pt x="10" y="52"/>
                      <a:pt x="0" y="124"/>
                    </a:cubicBezTo>
                    <a:lnTo>
                      <a:pt x="0" y="872"/>
                    </a:lnTo>
                    <a:cubicBezTo>
                      <a:pt x="10" y="944"/>
                      <a:pt x="62" y="995"/>
                      <a:pt x="123" y="995"/>
                    </a:cubicBezTo>
                    <a:cubicBezTo>
                      <a:pt x="195" y="995"/>
                      <a:pt x="246" y="944"/>
                      <a:pt x="246" y="872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4054240" y="4142693"/>
                <a:ext cx="17138" cy="71350"/>
              </a:xfrm>
              <a:custGeom>
                <a:rect b="b" l="l" r="r" t="t"/>
                <a:pathLst>
                  <a:path extrusionOk="0" h="1070" w="257">
                    <a:moveTo>
                      <a:pt x="118" y="1"/>
                    </a:moveTo>
                    <a:cubicBezTo>
                      <a:pt x="53" y="1"/>
                      <a:pt x="1" y="58"/>
                      <a:pt x="10" y="125"/>
                    </a:cubicBezTo>
                    <a:lnTo>
                      <a:pt x="10" y="945"/>
                    </a:lnTo>
                    <a:cubicBezTo>
                      <a:pt x="1" y="1012"/>
                      <a:pt x="53" y="1069"/>
                      <a:pt x="118" y="1069"/>
                    </a:cubicBezTo>
                    <a:cubicBezTo>
                      <a:pt x="123" y="1069"/>
                      <a:pt x="128" y="1069"/>
                      <a:pt x="133" y="1068"/>
                    </a:cubicBezTo>
                    <a:cubicBezTo>
                      <a:pt x="205" y="1068"/>
                      <a:pt x="256" y="1017"/>
                      <a:pt x="256" y="945"/>
                    </a:cubicBezTo>
                    <a:lnTo>
                      <a:pt x="256" y="125"/>
                    </a:lnTo>
                    <a:cubicBezTo>
                      <a:pt x="256" y="53"/>
                      <a:pt x="195" y="2"/>
                      <a:pt x="133" y="2"/>
                    </a:cubicBezTo>
                    <a:cubicBezTo>
                      <a:pt x="128" y="1"/>
                      <a:pt x="123" y="1"/>
                      <a:pt x="118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0"/>
              <p:cNvSpPr/>
              <p:nvPr/>
            </p:nvSpPr>
            <p:spPr>
              <a:xfrm>
                <a:off x="4082914" y="4152362"/>
                <a:ext cx="17138" cy="73217"/>
              </a:xfrm>
              <a:custGeom>
                <a:rect b="b" l="l" r="r" t="t"/>
                <a:pathLst>
                  <a:path extrusionOk="0" h="1098" w="257">
                    <a:moveTo>
                      <a:pt x="124" y="0"/>
                    </a:moveTo>
                    <a:cubicBezTo>
                      <a:pt x="62" y="0"/>
                      <a:pt x="1" y="62"/>
                      <a:pt x="11" y="134"/>
                    </a:cubicBezTo>
                    <a:lnTo>
                      <a:pt x="11" y="974"/>
                    </a:lnTo>
                    <a:cubicBezTo>
                      <a:pt x="1" y="1036"/>
                      <a:pt x="62" y="1097"/>
                      <a:pt x="124" y="1097"/>
                    </a:cubicBezTo>
                    <a:cubicBezTo>
                      <a:pt x="195" y="1097"/>
                      <a:pt x="257" y="1036"/>
                      <a:pt x="247" y="974"/>
                    </a:cubicBezTo>
                    <a:lnTo>
                      <a:pt x="247" y="134"/>
                    </a:lnTo>
                    <a:cubicBezTo>
                      <a:pt x="25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0"/>
              <p:cNvSpPr/>
              <p:nvPr/>
            </p:nvSpPr>
            <p:spPr>
              <a:xfrm>
                <a:off x="4115056" y="4161897"/>
                <a:ext cx="15804" cy="71217"/>
              </a:xfrm>
              <a:custGeom>
                <a:rect b="b" l="l" r="r" t="t"/>
                <a:pathLst>
                  <a:path extrusionOk="0" h="1068" w="237">
                    <a:moveTo>
                      <a:pt x="124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4" y="1067"/>
                    </a:cubicBezTo>
                    <a:cubicBezTo>
                      <a:pt x="185" y="1067"/>
                      <a:pt x="236" y="1016"/>
                      <a:pt x="236" y="944"/>
                    </a:cubicBezTo>
                    <a:lnTo>
                      <a:pt x="236" y="11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40"/>
              <p:cNvSpPr/>
              <p:nvPr/>
            </p:nvSpPr>
            <p:spPr>
              <a:xfrm>
                <a:off x="4141729" y="4168766"/>
                <a:ext cx="17138" cy="73884"/>
              </a:xfrm>
              <a:custGeom>
                <a:rect b="b" l="l" r="r" t="t"/>
                <a:pathLst>
                  <a:path extrusionOk="0" h="1108" w="257">
                    <a:moveTo>
                      <a:pt x="134" y="0"/>
                    </a:moveTo>
                    <a:cubicBezTo>
                      <a:pt x="62" y="0"/>
                      <a:pt x="0" y="52"/>
                      <a:pt x="0" y="124"/>
                    </a:cubicBezTo>
                    <a:lnTo>
                      <a:pt x="0" y="985"/>
                    </a:lnTo>
                    <a:cubicBezTo>
                      <a:pt x="0" y="1056"/>
                      <a:pt x="62" y="1108"/>
                      <a:pt x="134" y="1108"/>
                    </a:cubicBezTo>
                    <a:cubicBezTo>
                      <a:pt x="195" y="1108"/>
                      <a:pt x="257" y="1046"/>
                      <a:pt x="246" y="985"/>
                    </a:cubicBezTo>
                    <a:lnTo>
                      <a:pt x="246" y="124"/>
                    </a:lnTo>
                    <a:cubicBezTo>
                      <a:pt x="246" y="5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0"/>
              <p:cNvSpPr/>
              <p:nvPr/>
            </p:nvSpPr>
            <p:spPr>
              <a:xfrm>
                <a:off x="4174538" y="4172900"/>
                <a:ext cx="17138" cy="75218"/>
              </a:xfrm>
              <a:custGeom>
                <a:rect b="b" l="l" r="r" t="t"/>
                <a:pathLst>
                  <a:path extrusionOk="0" h="1128" w="257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6" y="1076"/>
                      <a:pt x="257" y="1005"/>
                    </a:cubicBezTo>
                    <a:lnTo>
                      <a:pt x="257" y="123"/>
                    </a:lnTo>
                    <a:cubicBezTo>
                      <a:pt x="257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0"/>
              <p:cNvSpPr/>
              <p:nvPr/>
            </p:nvSpPr>
            <p:spPr>
              <a:xfrm>
                <a:off x="4210081" y="4176968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56"/>
                      <a:pt x="52" y="1108"/>
                      <a:pt x="123" y="1118"/>
                    </a:cubicBezTo>
                    <a:cubicBezTo>
                      <a:pt x="185" y="1118"/>
                      <a:pt x="246" y="1056"/>
                      <a:pt x="246" y="995"/>
                    </a:cubicBezTo>
                    <a:lnTo>
                      <a:pt x="246" y="124"/>
                    </a:lnTo>
                    <a:cubicBezTo>
                      <a:pt x="24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0"/>
              <p:cNvSpPr/>
              <p:nvPr/>
            </p:nvSpPr>
            <p:spPr>
              <a:xfrm>
                <a:off x="4242289" y="4178902"/>
                <a:ext cx="17071" cy="75351"/>
              </a:xfrm>
              <a:custGeom>
                <a:rect b="b" l="l" r="r" t="t"/>
                <a:pathLst>
                  <a:path extrusionOk="0" h="1130" w="256">
                    <a:moveTo>
                      <a:pt x="114" y="1"/>
                    </a:moveTo>
                    <a:cubicBezTo>
                      <a:pt x="51" y="1"/>
                      <a:pt x="0" y="49"/>
                      <a:pt x="10" y="115"/>
                    </a:cubicBezTo>
                    <a:lnTo>
                      <a:pt x="10" y="997"/>
                    </a:lnTo>
                    <a:cubicBezTo>
                      <a:pt x="10" y="1068"/>
                      <a:pt x="61" y="1130"/>
                      <a:pt x="133" y="1130"/>
                    </a:cubicBezTo>
                    <a:cubicBezTo>
                      <a:pt x="204" y="1120"/>
                      <a:pt x="256" y="1068"/>
                      <a:pt x="256" y="997"/>
                    </a:cubicBezTo>
                    <a:lnTo>
                      <a:pt x="256" y="115"/>
                    </a:lnTo>
                    <a:cubicBezTo>
                      <a:pt x="256" y="54"/>
                      <a:pt x="194" y="2"/>
                      <a:pt x="133" y="2"/>
                    </a:cubicBezTo>
                    <a:cubicBezTo>
                      <a:pt x="126" y="1"/>
                      <a:pt x="120" y="1"/>
                      <a:pt x="11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4281166" y="4178968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08" y="0"/>
                    </a:moveTo>
                    <a:cubicBezTo>
                      <a:pt x="45" y="0"/>
                      <a:pt x="1" y="57"/>
                      <a:pt x="1" y="114"/>
                    </a:cubicBezTo>
                    <a:lnTo>
                      <a:pt x="1" y="996"/>
                    </a:lnTo>
                    <a:cubicBezTo>
                      <a:pt x="1" y="1067"/>
                      <a:pt x="52" y="1129"/>
                      <a:pt x="124" y="1129"/>
                    </a:cubicBezTo>
                    <a:cubicBezTo>
                      <a:pt x="195" y="1119"/>
                      <a:pt x="247" y="1067"/>
                      <a:pt x="247" y="996"/>
                    </a:cubicBezTo>
                    <a:lnTo>
                      <a:pt x="247" y="114"/>
                    </a:lnTo>
                    <a:cubicBezTo>
                      <a:pt x="247" y="53"/>
                      <a:pt x="185" y="1"/>
                      <a:pt x="124" y="1"/>
                    </a:cubicBezTo>
                    <a:cubicBezTo>
                      <a:pt x="118" y="1"/>
                      <a:pt x="113" y="0"/>
                      <a:pt x="108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4312641" y="4178968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39" y="0"/>
                    </a:moveTo>
                    <a:cubicBezTo>
                      <a:pt x="134" y="0"/>
                      <a:pt x="129" y="1"/>
                      <a:pt x="123" y="1"/>
                    </a:cubicBezTo>
                    <a:cubicBezTo>
                      <a:pt x="62" y="1"/>
                      <a:pt x="0" y="53"/>
                      <a:pt x="0" y="114"/>
                    </a:cubicBezTo>
                    <a:lnTo>
                      <a:pt x="0" y="996"/>
                    </a:lnTo>
                    <a:cubicBezTo>
                      <a:pt x="0" y="1067"/>
                      <a:pt x="62" y="1119"/>
                      <a:pt x="123" y="1129"/>
                    </a:cubicBezTo>
                    <a:cubicBezTo>
                      <a:pt x="195" y="1129"/>
                      <a:pt x="256" y="1067"/>
                      <a:pt x="256" y="996"/>
                    </a:cubicBezTo>
                    <a:lnTo>
                      <a:pt x="256" y="114"/>
                    </a:lnTo>
                    <a:cubicBezTo>
                      <a:pt x="247" y="57"/>
                      <a:pt x="202" y="0"/>
                      <a:pt x="139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0"/>
              <p:cNvSpPr/>
              <p:nvPr/>
            </p:nvSpPr>
            <p:spPr>
              <a:xfrm>
                <a:off x="4347517" y="4179035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51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6"/>
                      <a:pt x="51" y="1118"/>
                      <a:pt x="123" y="1128"/>
                    </a:cubicBezTo>
                    <a:cubicBezTo>
                      <a:pt x="185" y="1118"/>
                      <a:pt x="246" y="1066"/>
                      <a:pt x="246" y="995"/>
                    </a:cubicBezTo>
                    <a:lnTo>
                      <a:pt x="246" y="11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0"/>
              <p:cNvSpPr/>
              <p:nvPr/>
            </p:nvSpPr>
            <p:spPr>
              <a:xfrm>
                <a:off x="4574444" y="4142759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24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4" y="1067"/>
                    </a:cubicBezTo>
                    <a:cubicBezTo>
                      <a:pt x="195" y="1067"/>
                      <a:pt x="247" y="1016"/>
                      <a:pt x="247" y="944"/>
                    </a:cubicBezTo>
                    <a:lnTo>
                      <a:pt x="247" y="114"/>
                    </a:lnTo>
                    <a:cubicBezTo>
                      <a:pt x="24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>
                <a:off x="4546436" y="4153029"/>
                <a:ext cx="16471" cy="70483"/>
              </a:xfrm>
              <a:custGeom>
                <a:rect b="b" l="l" r="r" t="t"/>
                <a:pathLst>
                  <a:path extrusionOk="0" h="1057" w="247">
                    <a:moveTo>
                      <a:pt x="123" y="1"/>
                    </a:moveTo>
                    <a:cubicBezTo>
                      <a:pt x="51" y="1"/>
                      <a:pt x="0" y="52"/>
                      <a:pt x="0" y="124"/>
                    </a:cubicBezTo>
                    <a:lnTo>
                      <a:pt x="0" y="934"/>
                    </a:lnTo>
                    <a:cubicBezTo>
                      <a:pt x="10" y="995"/>
                      <a:pt x="62" y="1046"/>
                      <a:pt x="123" y="1057"/>
                    </a:cubicBezTo>
                    <a:cubicBezTo>
                      <a:pt x="185" y="1057"/>
                      <a:pt x="246" y="995"/>
                      <a:pt x="246" y="934"/>
                    </a:cubicBezTo>
                    <a:lnTo>
                      <a:pt x="246" y="124"/>
                    </a:lnTo>
                    <a:cubicBezTo>
                      <a:pt x="246" y="6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>
                <a:off x="4514961" y="4161231"/>
                <a:ext cx="17138" cy="71884"/>
              </a:xfrm>
              <a:custGeom>
                <a:rect b="b" l="l" r="r" t="t"/>
                <a:pathLst>
                  <a:path extrusionOk="0" h="1078" w="257">
                    <a:moveTo>
                      <a:pt x="134" y="1"/>
                    </a:moveTo>
                    <a:cubicBezTo>
                      <a:pt x="62" y="1"/>
                      <a:pt x="1" y="52"/>
                      <a:pt x="1" y="124"/>
                    </a:cubicBezTo>
                    <a:lnTo>
                      <a:pt x="1" y="954"/>
                    </a:lnTo>
                    <a:cubicBezTo>
                      <a:pt x="1" y="1026"/>
                      <a:pt x="62" y="1077"/>
                      <a:pt x="134" y="1077"/>
                    </a:cubicBezTo>
                    <a:cubicBezTo>
                      <a:pt x="195" y="1077"/>
                      <a:pt x="247" y="1026"/>
                      <a:pt x="247" y="954"/>
                    </a:cubicBezTo>
                    <a:lnTo>
                      <a:pt x="247" y="124"/>
                    </a:lnTo>
                    <a:cubicBezTo>
                      <a:pt x="257" y="62"/>
                      <a:pt x="195" y="1"/>
                      <a:pt x="13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0"/>
              <p:cNvSpPr/>
              <p:nvPr/>
            </p:nvSpPr>
            <p:spPr>
              <a:xfrm>
                <a:off x="4487621" y="4168766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4" y="0"/>
                    </a:moveTo>
                    <a:cubicBezTo>
                      <a:pt x="52" y="0"/>
                      <a:pt x="1" y="52"/>
                      <a:pt x="1" y="124"/>
                    </a:cubicBezTo>
                    <a:lnTo>
                      <a:pt x="1" y="985"/>
                    </a:lnTo>
                    <a:cubicBezTo>
                      <a:pt x="1" y="1046"/>
                      <a:pt x="52" y="1108"/>
                      <a:pt x="124" y="1108"/>
                    </a:cubicBezTo>
                    <a:cubicBezTo>
                      <a:pt x="185" y="1108"/>
                      <a:pt x="247" y="1056"/>
                      <a:pt x="247" y="985"/>
                    </a:cubicBezTo>
                    <a:lnTo>
                      <a:pt x="247" y="124"/>
                    </a:lnTo>
                    <a:cubicBezTo>
                      <a:pt x="24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0"/>
              <p:cNvSpPr/>
              <p:nvPr/>
            </p:nvSpPr>
            <p:spPr>
              <a:xfrm>
                <a:off x="4454812" y="4172900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24" y="1128"/>
                    </a:cubicBezTo>
                    <a:cubicBezTo>
                      <a:pt x="18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51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0"/>
              <p:cNvSpPr/>
              <p:nvPr/>
            </p:nvSpPr>
            <p:spPr>
              <a:xfrm>
                <a:off x="4419936" y="4176968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95"/>
                    </a:lnTo>
                    <a:cubicBezTo>
                      <a:pt x="1" y="1056"/>
                      <a:pt x="52" y="1118"/>
                      <a:pt x="124" y="1118"/>
                    </a:cubicBezTo>
                    <a:cubicBezTo>
                      <a:pt x="185" y="1118"/>
                      <a:pt x="236" y="1056"/>
                      <a:pt x="236" y="995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0"/>
              <p:cNvSpPr/>
              <p:nvPr/>
            </p:nvSpPr>
            <p:spPr>
              <a:xfrm>
                <a:off x="4387127" y="4178368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5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52" y="1128"/>
                      <a:pt x="124" y="1128"/>
                    </a:cubicBezTo>
                    <a:cubicBezTo>
                      <a:pt x="185" y="1128"/>
                      <a:pt x="247" y="1076"/>
                      <a:pt x="247" y="1005"/>
                    </a:cubicBezTo>
                    <a:lnTo>
                      <a:pt x="247" y="123"/>
                    </a:lnTo>
                    <a:cubicBezTo>
                      <a:pt x="236" y="62"/>
                      <a:pt x="185" y="1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0"/>
              <p:cNvSpPr/>
              <p:nvPr/>
            </p:nvSpPr>
            <p:spPr>
              <a:xfrm>
                <a:off x="4169070" y="4059338"/>
                <a:ext cx="309752" cy="51412"/>
              </a:xfrm>
              <a:custGeom>
                <a:rect b="b" l="l" r="r" t="t"/>
                <a:pathLst>
                  <a:path extrusionOk="0" h="771" w="4645">
                    <a:moveTo>
                      <a:pt x="3352" y="113"/>
                    </a:moveTo>
                    <a:cubicBezTo>
                      <a:pt x="3369" y="113"/>
                      <a:pt x="3387" y="113"/>
                      <a:pt x="3404" y="114"/>
                    </a:cubicBezTo>
                    <a:cubicBezTo>
                      <a:pt x="3660" y="114"/>
                      <a:pt x="3855" y="155"/>
                      <a:pt x="3927" y="237"/>
                    </a:cubicBezTo>
                    <a:lnTo>
                      <a:pt x="2809" y="258"/>
                    </a:lnTo>
                    <a:cubicBezTo>
                      <a:pt x="2978" y="164"/>
                      <a:pt x="3165" y="113"/>
                      <a:pt x="3352" y="113"/>
                    </a:cubicBezTo>
                    <a:close/>
                    <a:moveTo>
                      <a:pt x="3957" y="268"/>
                    </a:moveTo>
                    <a:cubicBezTo>
                      <a:pt x="3968" y="288"/>
                      <a:pt x="3968" y="299"/>
                      <a:pt x="3968" y="319"/>
                    </a:cubicBezTo>
                    <a:cubicBezTo>
                      <a:pt x="3968" y="340"/>
                      <a:pt x="3957" y="360"/>
                      <a:pt x="3947" y="381"/>
                    </a:cubicBezTo>
                    <a:lnTo>
                      <a:pt x="2553" y="422"/>
                    </a:lnTo>
                    <a:cubicBezTo>
                      <a:pt x="2625" y="381"/>
                      <a:pt x="2686" y="340"/>
                      <a:pt x="2738" y="299"/>
                    </a:cubicBezTo>
                    <a:lnTo>
                      <a:pt x="3957" y="268"/>
                    </a:lnTo>
                    <a:close/>
                    <a:moveTo>
                      <a:pt x="2174" y="319"/>
                    </a:moveTo>
                    <a:lnTo>
                      <a:pt x="2163" y="329"/>
                    </a:lnTo>
                    <a:cubicBezTo>
                      <a:pt x="2102" y="360"/>
                      <a:pt x="2040" y="401"/>
                      <a:pt x="1979" y="432"/>
                    </a:cubicBezTo>
                    <a:lnTo>
                      <a:pt x="667" y="463"/>
                    </a:lnTo>
                    <a:cubicBezTo>
                      <a:pt x="656" y="452"/>
                      <a:pt x="656" y="432"/>
                      <a:pt x="656" y="411"/>
                    </a:cubicBezTo>
                    <a:cubicBezTo>
                      <a:pt x="656" y="391"/>
                      <a:pt x="656" y="370"/>
                      <a:pt x="667" y="350"/>
                    </a:cubicBezTo>
                    <a:lnTo>
                      <a:pt x="2174" y="319"/>
                    </a:lnTo>
                    <a:close/>
                    <a:moveTo>
                      <a:pt x="1917" y="463"/>
                    </a:moveTo>
                    <a:lnTo>
                      <a:pt x="1917" y="463"/>
                    </a:lnTo>
                    <a:cubicBezTo>
                      <a:pt x="1723" y="565"/>
                      <a:pt x="1507" y="616"/>
                      <a:pt x="1292" y="616"/>
                    </a:cubicBezTo>
                    <a:cubicBezTo>
                      <a:pt x="1269" y="617"/>
                      <a:pt x="1246" y="617"/>
                      <a:pt x="1224" y="617"/>
                    </a:cubicBezTo>
                    <a:cubicBezTo>
                      <a:pt x="946" y="617"/>
                      <a:pt x="773" y="560"/>
                      <a:pt x="697" y="493"/>
                    </a:cubicBezTo>
                    <a:lnTo>
                      <a:pt x="1917" y="463"/>
                    </a:lnTo>
                    <a:close/>
                    <a:moveTo>
                      <a:pt x="3182" y="1"/>
                    </a:moveTo>
                    <a:cubicBezTo>
                      <a:pt x="2849" y="1"/>
                      <a:pt x="2519" y="102"/>
                      <a:pt x="2245" y="288"/>
                    </a:cubicBezTo>
                    <a:lnTo>
                      <a:pt x="687" y="319"/>
                    </a:lnTo>
                    <a:cubicBezTo>
                      <a:pt x="810" y="165"/>
                      <a:pt x="1241" y="94"/>
                      <a:pt x="1733" y="63"/>
                    </a:cubicBezTo>
                    <a:lnTo>
                      <a:pt x="1733" y="32"/>
                    </a:lnTo>
                    <a:cubicBezTo>
                      <a:pt x="1067" y="53"/>
                      <a:pt x="790" y="53"/>
                      <a:pt x="595" y="53"/>
                    </a:cubicBezTo>
                    <a:lnTo>
                      <a:pt x="595" y="94"/>
                    </a:lnTo>
                    <a:cubicBezTo>
                      <a:pt x="728" y="94"/>
                      <a:pt x="800" y="104"/>
                      <a:pt x="800" y="124"/>
                    </a:cubicBezTo>
                    <a:cubicBezTo>
                      <a:pt x="800" y="135"/>
                      <a:pt x="790" y="155"/>
                      <a:pt x="738" y="186"/>
                    </a:cubicBezTo>
                    <a:cubicBezTo>
                      <a:pt x="677" y="217"/>
                      <a:pt x="626" y="258"/>
                      <a:pt x="585" y="319"/>
                    </a:cubicBezTo>
                    <a:lnTo>
                      <a:pt x="0" y="340"/>
                    </a:lnTo>
                    <a:lnTo>
                      <a:pt x="0" y="370"/>
                    </a:lnTo>
                    <a:lnTo>
                      <a:pt x="574" y="360"/>
                    </a:lnTo>
                    <a:lnTo>
                      <a:pt x="574" y="360"/>
                    </a:lnTo>
                    <a:cubicBezTo>
                      <a:pt x="564" y="381"/>
                      <a:pt x="564" y="401"/>
                      <a:pt x="564" y="422"/>
                    </a:cubicBezTo>
                    <a:lnTo>
                      <a:pt x="564" y="463"/>
                    </a:lnTo>
                    <a:lnTo>
                      <a:pt x="0" y="483"/>
                    </a:lnTo>
                    <a:lnTo>
                      <a:pt x="0" y="514"/>
                    </a:lnTo>
                    <a:lnTo>
                      <a:pt x="574" y="504"/>
                    </a:lnTo>
                    <a:cubicBezTo>
                      <a:pt x="643" y="651"/>
                      <a:pt x="930" y="771"/>
                      <a:pt x="1416" y="771"/>
                    </a:cubicBezTo>
                    <a:cubicBezTo>
                      <a:pt x="1436" y="771"/>
                      <a:pt x="1456" y="771"/>
                      <a:pt x="1477" y="770"/>
                    </a:cubicBezTo>
                    <a:cubicBezTo>
                      <a:pt x="1835" y="770"/>
                      <a:pt x="2194" y="657"/>
                      <a:pt x="2502" y="452"/>
                    </a:cubicBezTo>
                    <a:lnTo>
                      <a:pt x="3927" y="422"/>
                    </a:lnTo>
                    <a:lnTo>
                      <a:pt x="3927" y="422"/>
                    </a:lnTo>
                    <a:cubicBezTo>
                      <a:pt x="3793" y="545"/>
                      <a:pt x="3424" y="606"/>
                      <a:pt x="3066" y="627"/>
                    </a:cubicBezTo>
                    <a:lnTo>
                      <a:pt x="3066" y="668"/>
                    </a:lnTo>
                    <a:cubicBezTo>
                      <a:pt x="3660" y="647"/>
                      <a:pt x="3865" y="647"/>
                      <a:pt x="4039" y="647"/>
                    </a:cubicBezTo>
                    <a:lnTo>
                      <a:pt x="4039" y="606"/>
                    </a:lnTo>
                    <a:cubicBezTo>
                      <a:pt x="3896" y="606"/>
                      <a:pt x="3824" y="596"/>
                      <a:pt x="3824" y="575"/>
                    </a:cubicBezTo>
                    <a:cubicBezTo>
                      <a:pt x="3824" y="565"/>
                      <a:pt x="3845" y="545"/>
                      <a:pt x="3896" y="514"/>
                    </a:cubicBezTo>
                    <a:cubicBezTo>
                      <a:pt x="3937" y="493"/>
                      <a:pt x="3988" y="463"/>
                      <a:pt x="4019" y="422"/>
                    </a:cubicBezTo>
                    <a:lnTo>
                      <a:pt x="4644" y="411"/>
                    </a:lnTo>
                    <a:lnTo>
                      <a:pt x="4644" y="370"/>
                    </a:lnTo>
                    <a:lnTo>
                      <a:pt x="4039" y="391"/>
                    </a:lnTo>
                    <a:cubicBezTo>
                      <a:pt x="4060" y="360"/>
                      <a:pt x="4060" y="329"/>
                      <a:pt x="4060" y="299"/>
                    </a:cubicBezTo>
                    <a:lnTo>
                      <a:pt x="4060" y="278"/>
                    </a:lnTo>
                    <a:lnTo>
                      <a:pt x="4644" y="268"/>
                    </a:lnTo>
                    <a:lnTo>
                      <a:pt x="4644" y="227"/>
                    </a:lnTo>
                    <a:lnTo>
                      <a:pt x="4050" y="247"/>
                    </a:lnTo>
                    <a:cubicBezTo>
                      <a:pt x="4001" y="110"/>
                      <a:pt x="3754" y="1"/>
                      <a:pt x="3292" y="1"/>
                    </a:cubicBezTo>
                    <a:cubicBezTo>
                      <a:pt x="3272" y="1"/>
                      <a:pt x="3251" y="1"/>
                      <a:pt x="3230" y="1"/>
                    </a:cubicBezTo>
                    <a:cubicBezTo>
                      <a:pt x="3214" y="1"/>
                      <a:pt x="3198" y="1"/>
                      <a:pt x="3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0"/>
              <p:cNvSpPr/>
              <p:nvPr/>
            </p:nvSpPr>
            <p:spPr>
              <a:xfrm>
                <a:off x="1980158" y="4088079"/>
                <a:ext cx="605033" cy="256461"/>
              </a:xfrm>
              <a:custGeom>
                <a:rect b="b" l="l" r="r" t="t"/>
                <a:pathLst>
                  <a:path extrusionOk="0" h="3846" w="9073">
                    <a:moveTo>
                      <a:pt x="4531" y="1"/>
                    </a:moveTo>
                    <a:cubicBezTo>
                      <a:pt x="2091" y="1"/>
                      <a:pt x="103" y="513"/>
                      <a:pt x="0" y="1169"/>
                    </a:cubicBezTo>
                    <a:lnTo>
                      <a:pt x="0" y="1210"/>
                    </a:lnTo>
                    <a:lnTo>
                      <a:pt x="0" y="2646"/>
                    </a:lnTo>
                    <a:cubicBezTo>
                      <a:pt x="41" y="3312"/>
                      <a:pt x="2061" y="3845"/>
                      <a:pt x="4531" y="3845"/>
                    </a:cubicBezTo>
                    <a:cubicBezTo>
                      <a:pt x="6992" y="3845"/>
                      <a:pt x="8980" y="3322"/>
                      <a:pt x="9073" y="2666"/>
                    </a:cubicBezTo>
                    <a:cubicBezTo>
                      <a:pt x="9073" y="2646"/>
                      <a:pt x="9073" y="2635"/>
                      <a:pt x="9073" y="2625"/>
                    </a:cubicBezTo>
                    <a:cubicBezTo>
                      <a:pt x="9073" y="2615"/>
                      <a:pt x="9073" y="2605"/>
                      <a:pt x="9073" y="2594"/>
                    </a:cubicBezTo>
                    <a:lnTo>
                      <a:pt x="9073" y="1210"/>
                    </a:lnTo>
                    <a:lnTo>
                      <a:pt x="9073" y="1169"/>
                    </a:lnTo>
                    <a:cubicBezTo>
                      <a:pt x="8970" y="513"/>
                      <a:pt x="6981" y="1"/>
                      <a:pt x="4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0"/>
              <p:cNvSpPr/>
              <p:nvPr/>
            </p:nvSpPr>
            <p:spPr>
              <a:xfrm>
                <a:off x="1980158" y="4170100"/>
                <a:ext cx="605033" cy="174441"/>
              </a:xfrm>
              <a:custGeom>
                <a:rect b="b" l="l" r="r" t="t"/>
                <a:pathLst>
                  <a:path extrusionOk="0" h="2616" w="9073">
                    <a:moveTo>
                      <a:pt x="0" y="1"/>
                    </a:moveTo>
                    <a:lnTo>
                      <a:pt x="0" y="1416"/>
                    </a:lnTo>
                    <a:cubicBezTo>
                      <a:pt x="41" y="2072"/>
                      <a:pt x="2061" y="2615"/>
                      <a:pt x="4542" y="2615"/>
                    </a:cubicBezTo>
                    <a:cubicBezTo>
                      <a:pt x="6992" y="2615"/>
                      <a:pt x="8980" y="2092"/>
                      <a:pt x="9073" y="1436"/>
                    </a:cubicBezTo>
                    <a:lnTo>
                      <a:pt x="9073" y="1426"/>
                    </a:lnTo>
                    <a:cubicBezTo>
                      <a:pt x="9073" y="1416"/>
                      <a:pt x="9073" y="1405"/>
                      <a:pt x="9073" y="1395"/>
                    </a:cubicBezTo>
                    <a:cubicBezTo>
                      <a:pt x="9073" y="1385"/>
                      <a:pt x="9073" y="1375"/>
                      <a:pt x="9073" y="1364"/>
                    </a:cubicBezTo>
                    <a:lnTo>
                      <a:pt x="9073" y="21"/>
                    </a:lnTo>
                    <a:cubicBezTo>
                      <a:pt x="8980" y="678"/>
                      <a:pt x="6992" y="1200"/>
                      <a:pt x="4542" y="1200"/>
                    </a:cubicBezTo>
                    <a:cubicBezTo>
                      <a:pt x="2061" y="1200"/>
                      <a:pt x="41" y="66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0"/>
              <p:cNvSpPr/>
              <p:nvPr/>
            </p:nvSpPr>
            <p:spPr>
              <a:xfrm>
                <a:off x="2585118" y="4166032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41"/>
                    </a:moveTo>
                    <a:cubicBezTo>
                      <a:pt x="1" y="31"/>
                      <a:pt x="1" y="21"/>
                      <a:pt x="1" y="11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0"/>
              <p:cNvSpPr/>
              <p:nvPr/>
            </p:nvSpPr>
            <p:spPr>
              <a:xfrm>
                <a:off x="1980158" y="4166032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0"/>
              <p:cNvSpPr/>
              <p:nvPr/>
            </p:nvSpPr>
            <p:spPr>
              <a:xfrm>
                <a:off x="2062847" y="4111351"/>
                <a:ext cx="440321" cy="111493"/>
              </a:xfrm>
              <a:custGeom>
                <a:rect b="b" l="l" r="r" t="t"/>
                <a:pathLst>
                  <a:path extrusionOk="0" h="1672" w="6603">
                    <a:moveTo>
                      <a:pt x="3302" y="0"/>
                    </a:moveTo>
                    <a:cubicBezTo>
                      <a:pt x="1477" y="0"/>
                      <a:pt x="1" y="380"/>
                      <a:pt x="1" y="841"/>
                    </a:cubicBezTo>
                    <a:cubicBezTo>
                      <a:pt x="1" y="1292"/>
                      <a:pt x="1477" y="1671"/>
                      <a:pt x="3302" y="1671"/>
                    </a:cubicBezTo>
                    <a:cubicBezTo>
                      <a:pt x="5126" y="1671"/>
                      <a:pt x="6602" y="1292"/>
                      <a:pt x="6602" y="841"/>
                    </a:cubicBezTo>
                    <a:cubicBezTo>
                      <a:pt x="6602" y="380"/>
                      <a:pt x="5126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0"/>
              <p:cNvSpPr/>
              <p:nvPr/>
            </p:nvSpPr>
            <p:spPr>
              <a:xfrm>
                <a:off x="1990361" y="4209109"/>
                <a:ext cx="16471" cy="65682"/>
              </a:xfrm>
              <a:custGeom>
                <a:rect b="b" l="l" r="r" t="t"/>
                <a:pathLst>
                  <a:path extrusionOk="0" h="985" w="247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861"/>
                    </a:lnTo>
                    <a:cubicBezTo>
                      <a:pt x="1" y="923"/>
                      <a:pt x="52" y="984"/>
                      <a:pt x="124" y="984"/>
                    </a:cubicBezTo>
                    <a:cubicBezTo>
                      <a:pt x="185" y="984"/>
                      <a:pt x="237" y="933"/>
                      <a:pt x="247" y="872"/>
                    </a:cubicBezTo>
                    <a:lnTo>
                      <a:pt x="247" y="123"/>
                    </a:lnTo>
                    <a:cubicBezTo>
                      <a:pt x="24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0"/>
              <p:cNvSpPr/>
              <p:nvPr/>
            </p:nvSpPr>
            <p:spPr>
              <a:xfrm>
                <a:off x="2015701" y="4222779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10" y="52"/>
                      <a:pt x="0" y="123"/>
                    </a:cubicBezTo>
                    <a:lnTo>
                      <a:pt x="0" y="943"/>
                    </a:lnTo>
                    <a:cubicBezTo>
                      <a:pt x="0" y="1015"/>
                      <a:pt x="62" y="1067"/>
                      <a:pt x="123" y="1067"/>
                    </a:cubicBezTo>
                    <a:cubicBezTo>
                      <a:pt x="195" y="1067"/>
                      <a:pt x="246" y="1005"/>
                      <a:pt x="246" y="943"/>
                    </a:cubicBezTo>
                    <a:lnTo>
                      <a:pt x="246" y="12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0"/>
              <p:cNvSpPr/>
              <p:nvPr/>
            </p:nvSpPr>
            <p:spPr>
              <a:xfrm>
                <a:off x="2043708" y="4233049"/>
                <a:ext cx="16471" cy="71817"/>
              </a:xfrm>
              <a:custGeom>
                <a:rect b="b" l="l" r="r" t="t"/>
                <a:pathLst>
                  <a:path extrusionOk="0" h="1077" w="247">
                    <a:moveTo>
                      <a:pt x="124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25"/>
                      <a:pt x="62" y="1077"/>
                      <a:pt x="124" y="1077"/>
                    </a:cubicBezTo>
                    <a:cubicBezTo>
                      <a:pt x="195" y="1077"/>
                      <a:pt x="247" y="1025"/>
                      <a:pt x="247" y="954"/>
                    </a:cubicBezTo>
                    <a:lnTo>
                      <a:pt x="247" y="123"/>
                    </a:lnTo>
                    <a:cubicBezTo>
                      <a:pt x="247" y="51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0"/>
              <p:cNvSpPr/>
              <p:nvPr/>
            </p:nvSpPr>
            <p:spPr>
              <a:xfrm>
                <a:off x="2075183" y="4241251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1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15"/>
                      <a:pt x="51" y="1066"/>
                      <a:pt x="113" y="1066"/>
                    </a:cubicBezTo>
                    <a:cubicBezTo>
                      <a:pt x="118" y="1067"/>
                      <a:pt x="123" y="1067"/>
                      <a:pt x="129" y="1067"/>
                    </a:cubicBezTo>
                    <a:cubicBezTo>
                      <a:pt x="193" y="1067"/>
                      <a:pt x="246" y="1010"/>
                      <a:pt x="246" y="954"/>
                    </a:cubicBezTo>
                    <a:lnTo>
                      <a:pt x="246" y="123"/>
                    </a:lnTo>
                    <a:cubicBezTo>
                      <a:pt x="246" y="51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0"/>
              <p:cNvSpPr/>
              <p:nvPr/>
            </p:nvSpPr>
            <p:spPr>
              <a:xfrm>
                <a:off x="2102524" y="4247386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62" y="11"/>
                      <a:pt x="10" y="6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1" y="1118"/>
                      <a:pt x="123" y="1118"/>
                    </a:cubicBezTo>
                    <a:cubicBezTo>
                      <a:pt x="195" y="1108"/>
                      <a:pt x="246" y="1056"/>
                      <a:pt x="246" y="985"/>
                    </a:cubicBezTo>
                    <a:lnTo>
                      <a:pt x="246" y="123"/>
                    </a:lnTo>
                    <a:cubicBezTo>
                      <a:pt x="246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0"/>
              <p:cNvSpPr/>
              <p:nvPr/>
            </p:nvSpPr>
            <p:spPr>
              <a:xfrm>
                <a:off x="2135333" y="4252187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1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95" y="1128"/>
                      <a:pt x="246" y="1077"/>
                      <a:pt x="246" y="101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40"/>
              <p:cNvSpPr/>
              <p:nvPr/>
            </p:nvSpPr>
            <p:spPr>
              <a:xfrm>
                <a:off x="2170875" y="4256254"/>
                <a:ext cx="15804" cy="74618"/>
              </a:xfrm>
              <a:custGeom>
                <a:rect b="b" l="l" r="r" t="t"/>
                <a:pathLst>
                  <a:path extrusionOk="0" h="1119" w="237">
                    <a:moveTo>
                      <a:pt x="113" y="1"/>
                    </a:moveTo>
                    <a:cubicBezTo>
                      <a:pt x="52" y="1"/>
                      <a:pt x="0" y="62"/>
                      <a:pt x="0" y="124"/>
                    </a:cubicBezTo>
                    <a:lnTo>
                      <a:pt x="0" y="995"/>
                    </a:lnTo>
                    <a:cubicBezTo>
                      <a:pt x="0" y="1067"/>
                      <a:pt x="52" y="1118"/>
                      <a:pt x="113" y="1118"/>
                    </a:cubicBezTo>
                    <a:cubicBezTo>
                      <a:pt x="185" y="1118"/>
                      <a:pt x="236" y="1067"/>
                      <a:pt x="236" y="995"/>
                    </a:cubicBezTo>
                    <a:lnTo>
                      <a:pt x="236" y="124"/>
                    </a:lnTo>
                    <a:cubicBezTo>
                      <a:pt x="236" y="62"/>
                      <a:pt x="185" y="1"/>
                      <a:pt x="11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0"/>
              <p:cNvSpPr/>
              <p:nvPr/>
            </p:nvSpPr>
            <p:spPr>
              <a:xfrm>
                <a:off x="2203017" y="4258322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2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1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0"/>
              <p:cNvSpPr/>
              <p:nvPr/>
            </p:nvSpPr>
            <p:spPr>
              <a:xfrm>
                <a:off x="2241294" y="4258322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3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10" y="1067"/>
                      <a:pt x="62" y="1128"/>
                      <a:pt x="13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3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40"/>
              <p:cNvSpPr/>
              <p:nvPr/>
            </p:nvSpPr>
            <p:spPr>
              <a:xfrm>
                <a:off x="2273369" y="4258322"/>
                <a:ext cx="16538" cy="75285"/>
              </a:xfrm>
              <a:custGeom>
                <a:rect b="b" l="l" r="r" t="t"/>
                <a:pathLst>
                  <a:path extrusionOk="0" h="1129" w="248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" y="1077"/>
                      <a:pt x="52" y="1128"/>
                      <a:pt x="124" y="1128"/>
                    </a:cubicBezTo>
                    <a:cubicBezTo>
                      <a:pt x="186" y="112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52"/>
                      <a:pt x="196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0"/>
              <p:cNvSpPr/>
              <p:nvPr/>
            </p:nvSpPr>
            <p:spPr>
              <a:xfrm>
                <a:off x="2307578" y="4258322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24" y="0"/>
                    </a:moveTo>
                    <a:cubicBezTo>
                      <a:pt x="62" y="0"/>
                      <a:pt x="1" y="52"/>
                      <a:pt x="11" y="123"/>
                    </a:cubicBezTo>
                    <a:lnTo>
                      <a:pt x="11" y="1005"/>
                    </a:lnTo>
                    <a:cubicBezTo>
                      <a:pt x="11" y="1067"/>
                      <a:pt x="62" y="1128"/>
                      <a:pt x="124" y="1128"/>
                    </a:cubicBezTo>
                    <a:cubicBezTo>
                      <a:pt x="195" y="111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40"/>
              <p:cNvSpPr/>
              <p:nvPr/>
            </p:nvSpPr>
            <p:spPr>
              <a:xfrm>
                <a:off x="2560512" y="4209109"/>
                <a:ext cx="16471" cy="67749"/>
              </a:xfrm>
              <a:custGeom>
                <a:rect b="b" l="l" r="r" t="t"/>
                <a:pathLst>
                  <a:path extrusionOk="0" h="1016" w="247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902"/>
                    </a:lnTo>
                    <a:cubicBezTo>
                      <a:pt x="1" y="964"/>
                      <a:pt x="52" y="1015"/>
                      <a:pt x="124" y="1015"/>
                    </a:cubicBezTo>
                    <a:cubicBezTo>
                      <a:pt x="185" y="1015"/>
                      <a:pt x="236" y="964"/>
                      <a:pt x="247" y="892"/>
                    </a:cubicBezTo>
                    <a:lnTo>
                      <a:pt x="247" y="123"/>
                    </a:lnTo>
                    <a:cubicBezTo>
                      <a:pt x="236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40"/>
              <p:cNvSpPr/>
              <p:nvPr/>
            </p:nvSpPr>
            <p:spPr>
              <a:xfrm>
                <a:off x="2534571" y="4222779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33" y="0"/>
                    </a:moveTo>
                    <a:cubicBezTo>
                      <a:pt x="62" y="0"/>
                      <a:pt x="10" y="52"/>
                      <a:pt x="10" y="123"/>
                    </a:cubicBezTo>
                    <a:lnTo>
                      <a:pt x="10" y="943"/>
                    </a:lnTo>
                    <a:cubicBezTo>
                      <a:pt x="0" y="1005"/>
                      <a:pt x="62" y="1067"/>
                      <a:pt x="133" y="1067"/>
                    </a:cubicBezTo>
                    <a:cubicBezTo>
                      <a:pt x="195" y="1067"/>
                      <a:pt x="246" y="1015"/>
                      <a:pt x="246" y="943"/>
                    </a:cubicBezTo>
                    <a:lnTo>
                      <a:pt x="246" y="123"/>
                    </a:lnTo>
                    <a:cubicBezTo>
                      <a:pt x="246" y="52"/>
                      <a:pt x="195" y="0"/>
                      <a:pt x="13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40"/>
              <p:cNvSpPr/>
              <p:nvPr/>
            </p:nvSpPr>
            <p:spPr>
              <a:xfrm>
                <a:off x="2507164" y="4232315"/>
                <a:ext cx="15804" cy="70483"/>
              </a:xfrm>
              <a:custGeom>
                <a:rect b="b" l="l" r="r" t="t"/>
                <a:pathLst>
                  <a:path extrusionOk="0" h="1057" w="237">
                    <a:moveTo>
                      <a:pt x="124" y="1"/>
                    </a:moveTo>
                    <a:cubicBezTo>
                      <a:pt x="52" y="1"/>
                      <a:pt x="1" y="62"/>
                      <a:pt x="1" y="124"/>
                    </a:cubicBezTo>
                    <a:lnTo>
                      <a:pt x="1" y="934"/>
                    </a:lnTo>
                    <a:cubicBezTo>
                      <a:pt x="1" y="995"/>
                      <a:pt x="52" y="1057"/>
                      <a:pt x="124" y="1057"/>
                    </a:cubicBezTo>
                    <a:cubicBezTo>
                      <a:pt x="186" y="1057"/>
                      <a:pt x="237" y="995"/>
                      <a:pt x="237" y="934"/>
                    </a:cubicBezTo>
                    <a:lnTo>
                      <a:pt x="237" y="124"/>
                    </a:lnTo>
                    <a:cubicBezTo>
                      <a:pt x="237" y="62"/>
                      <a:pt x="18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40"/>
              <p:cNvSpPr/>
              <p:nvPr/>
            </p:nvSpPr>
            <p:spPr>
              <a:xfrm>
                <a:off x="2475756" y="4241251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15"/>
                      <a:pt x="62" y="1066"/>
                      <a:pt x="123" y="1066"/>
                    </a:cubicBezTo>
                    <a:cubicBezTo>
                      <a:pt x="195" y="1066"/>
                      <a:pt x="246" y="1015"/>
                      <a:pt x="246" y="954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40"/>
              <p:cNvSpPr/>
              <p:nvPr/>
            </p:nvSpPr>
            <p:spPr>
              <a:xfrm>
                <a:off x="2448415" y="4247386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2" y="1118"/>
                      <a:pt x="123" y="1118"/>
                    </a:cubicBezTo>
                    <a:cubicBezTo>
                      <a:pt x="195" y="1108"/>
                      <a:pt x="246" y="1056"/>
                      <a:pt x="246" y="985"/>
                    </a:cubicBezTo>
                    <a:lnTo>
                      <a:pt x="246" y="12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0"/>
              <p:cNvSpPr/>
              <p:nvPr/>
            </p:nvSpPr>
            <p:spPr>
              <a:xfrm>
                <a:off x="2415607" y="4252854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85" y="1118"/>
                      <a:pt x="246" y="1067"/>
                      <a:pt x="246" y="995"/>
                    </a:cubicBezTo>
                    <a:lnTo>
                      <a:pt x="246" y="11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40"/>
              <p:cNvSpPr/>
              <p:nvPr/>
            </p:nvSpPr>
            <p:spPr>
              <a:xfrm>
                <a:off x="2380064" y="4256254"/>
                <a:ext cx="17138" cy="74618"/>
              </a:xfrm>
              <a:custGeom>
                <a:rect b="b" l="l" r="r" t="t"/>
                <a:pathLst>
                  <a:path extrusionOk="0" h="1119" w="257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67"/>
                      <a:pt x="62" y="1118"/>
                      <a:pt x="123" y="1118"/>
                    </a:cubicBezTo>
                    <a:cubicBezTo>
                      <a:pt x="195" y="1118"/>
                      <a:pt x="257" y="1067"/>
                      <a:pt x="257" y="995"/>
                    </a:cubicBezTo>
                    <a:lnTo>
                      <a:pt x="257" y="124"/>
                    </a:lnTo>
                    <a:cubicBezTo>
                      <a:pt x="257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40"/>
              <p:cNvSpPr/>
              <p:nvPr/>
            </p:nvSpPr>
            <p:spPr>
              <a:xfrm>
                <a:off x="2347255" y="4258322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2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0"/>
              <p:cNvSpPr/>
              <p:nvPr/>
            </p:nvSpPr>
            <p:spPr>
              <a:xfrm>
                <a:off x="2137333" y="4133157"/>
                <a:ext cx="309752" cy="51412"/>
              </a:xfrm>
              <a:custGeom>
                <a:rect b="b" l="l" r="r" t="t"/>
                <a:pathLst>
                  <a:path extrusionOk="0" h="771" w="4645">
                    <a:moveTo>
                      <a:pt x="3368" y="113"/>
                    </a:moveTo>
                    <a:cubicBezTo>
                      <a:pt x="3383" y="113"/>
                      <a:pt x="3399" y="113"/>
                      <a:pt x="3415" y="114"/>
                    </a:cubicBezTo>
                    <a:cubicBezTo>
                      <a:pt x="3671" y="114"/>
                      <a:pt x="3866" y="165"/>
                      <a:pt x="3938" y="237"/>
                    </a:cubicBezTo>
                    <a:lnTo>
                      <a:pt x="2810" y="258"/>
                    </a:lnTo>
                    <a:cubicBezTo>
                      <a:pt x="2981" y="172"/>
                      <a:pt x="3170" y="113"/>
                      <a:pt x="3368" y="113"/>
                    </a:cubicBezTo>
                    <a:close/>
                    <a:moveTo>
                      <a:pt x="3958" y="278"/>
                    </a:moveTo>
                    <a:cubicBezTo>
                      <a:pt x="3968" y="288"/>
                      <a:pt x="3968" y="299"/>
                      <a:pt x="3968" y="319"/>
                    </a:cubicBezTo>
                    <a:cubicBezTo>
                      <a:pt x="3968" y="340"/>
                      <a:pt x="3968" y="360"/>
                      <a:pt x="3948" y="381"/>
                    </a:cubicBezTo>
                    <a:lnTo>
                      <a:pt x="2564" y="422"/>
                    </a:lnTo>
                    <a:lnTo>
                      <a:pt x="2564" y="422"/>
                    </a:lnTo>
                    <a:lnTo>
                      <a:pt x="2748" y="309"/>
                    </a:lnTo>
                    <a:lnTo>
                      <a:pt x="3958" y="278"/>
                    </a:lnTo>
                    <a:close/>
                    <a:moveTo>
                      <a:pt x="2185" y="319"/>
                    </a:moveTo>
                    <a:lnTo>
                      <a:pt x="2164" y="329"/>
                    </a:lnTo>
                    <a:cubicBezTo>
                      <a:pt x="2102" y="360"/>
                      <a:pt x="2051" y="401"/>
                      <a:pt x="1990" y="432"/>
                    </a:cubicBezTo>
                    <a:lnTo>
                      <a:pt x="678" y="463"/>
                    </a:lnTo>
                    <a:cubicBezTo>
                      <a:pt x="667" y="442"/>
                      <a:pt x="657" y="432"/>
                      <a:pt x="657" y="411"/>
                    </a:cubicBezTo>
                    <a:cubicBezTo>
                      <a:pt x="657" y="391"/>
                      <a:pt x="657" y="370"/>
                      <a:pt x="667" y="350"/>
                    </a:cubicBezTo>
                    <a:lnTo>
                      <a:pt x="2185" y="319"/>
                    </a:lnTo>
                    <a:close/>
                    <a:moveTo>
                      <a:pt x="1918" y="473"/>
                    </a:moveTo>
                    <a:lnTo>
                      <a:pt x="1918" y="473"/>
                    </a:lnTo>
                    <a:cubicBezTo>
                      <a:pt x="1733" y="565"/>
                      <a:pt x="1518" y="617"/>
                      <a:pt x="1303" y="617"/>
                    </a:cubicBezTo>
                    <a:cubicBezTo>
                      <a:pt x="1275" y="617"/>
                      <a:pt x="1248" y="618"/>
                      <a:pt x="1222" y="618"/>
                    </a:cubicBezTo>
                    <a:cubicBezTo>
                      <a:pt x="944" y="618"/>
                      <a:pt x="783" y="569"/>
                      <a:pt x="708" y="493"/>
                    </a:cubicBezTo>
                    <a:lnTo>
                      <a:pt x="1918" y="473"/>
                    </a:lnTo>
                    <a:close/>
                    <a:moveTo>
                      <a:pt x="3182" y="1"/>
                    </a:moveTo>
                    <a:cubicBezTo>
                      <a:pt x="2850" y="1"/>
                      <a:pt x="2520" y="103"/>
                      <a:pt x="2246" y="288"/>
                    </a:cubicBezTo>
                    <a:lnTo>
                      <a:pt x="698" y="329"/>
                    </a:lnTo>
                    <a:cubicBezTo>
                      <a:pt x="811" y="165"/>
                      <a:pt x="1252" y="94"/>
                      <a:pt x="1744" y="73"/>
                    </a:cubicBezTo>
                    <a:lnTo>
                      <a:pt x="1744" y="32"/>
                    </a:lnTo>
                    <a:cubicBezTo>
                      <a:pt x="1067" y="53"/>
                      <a:pt x="790" y="53"/>
                      <a:pt x="596" y="53"/>
                    </a:cubicBezTo>
                    <a:lnTo>
                      <a:pt x="596" y="94"/>
                    </a:lnTo>
                    <a:cubicBezTo>
                      <a:pt x="739" y="94"/>
                      <a:pt x="811" y="104"/>
                      <a:pt x="811" y="124"/>
                    </a:cubicBezTo>
                    <a:cubicBezTo>
                      <a:pt x="811" y="135"/>
                      <a:pt x="790" y="155"/>
                      <a:pt x="739" y="186"/>
                    </a:cubicBezTo>
                    <a:cubicBezTo>
                      <a:pt x="678" y="217"/>
                      <a:pt x="626" y="258"/>
                      <a:pt x="596" y="319"/>
                    </a:cubicBezTo>
                    <a:lnTo>
                      <a:pt x="11" y="340"/>
                    </a:lnTo>
                    <a:lnTo>
                      <a:pt x="11" y="370"/>
                    </a:lnTo>
                    <a:lnTo>
                      <a:pt x="575" y="360"/>
                    </a:lnTo>
                    <a:lnTo>
                      <a:pt x="575" y="360"/>
                    </a:lnTo>
                    <a:cubicBezTo>
                      <a:pt x="575" y="381"/>
                      <a:pt x="565" y="401"/>
                      <a:pt x="565" y="422"/>
                    </a:cubicBezTo>
                    <a:cubicBezTo>
                      <a:pt x="565" y="432"/>
                      <a:pt x="565" y="452"/>
                      <a:pt x="565" y="463"/>
                    </a:cubicBezTo>
                    <a:lnTo>
                      <a:pt x="1" y="483"/>
                    </a:lnTo>
                    <a:lnTo>
                      <a:pt x="1" y="514"/>
                    </a:lnTo>
                    <a:lnTo>
                      <a:pt x="585" y="504"/>
                    </a:lnTo>
                    <a:cubicBezTo>
                      <a:pt x="654" y="652"/>
                      <a:pt x="931" y="771"/>
                      <a:pt x="1417" y="771"/>
                    </a:cubicBezTo>
                    <a:cubicBezTo>
                      <a:pt x="1437" y="771"/>
                      <a:pt x="1457" y="771"/>
                      <a:pt x="1477" y="770"/>
                    </a:cubicBezTo>
                    <a:cubicBezTo>
                      <a:pt x="1846" y="770"/>
                      <a:pt x="2205" y="658"/>
                      <a:pt x="2502" y="452"/>
                    </a:cubicBezTo>
                    <a:lnTo>
                      <a:pt x="3927" y="422"/>
                    </a:lnTo>
                    <a:lnTo>
                      <a:pt x="3927" y="422"/>
                    </a:lnTo>
                    <a:cubicBezTo>
                      <a:pt x="3794" y="534"/>
                      <a:pt x="3425" y="596"/>
                      <a:pt x="3066" y="617"/>
                    </a:cubicBezTo>
                    <a:lnTo>
                      <a:pt x="3066" y="668"/>
                    </a:lnTo>
                    <a:cubicBezTo>
                      <a:pt x="3671" y="647"/>
                      <a:pt x="3876" y="647"/>
                      <a:pt x="4040" y="647"/>
                    </a:cubicBezTo>
                    <a:lnTo>
                      <a:pt x="4040" y="606"/>
                    </a:lnTo>
                    <a:cubicBezTo>
                      <a:pt x="3897" y="606"/>
                      <a:pt x="3835" y="596"/>
                      <a:pt x="3825" y="575"/>
                    </a:cubicBezTo>
                    <a:cubicBezTo>
                      <a:pt x="3825" y="565"/>
                      <a:pt x="3845" y="545"/>
                      <a:pt x="3897" y="514"/>
                    </a:cubicBezTo>
                    <a:cubicBezTo>
                      <a:pt x="3938" y="493"/>
                      <a:pt x="3989" y="463"/>
                      <a:pt x="4020" y="422"/>
                    </a:cubicBezTo>
                    <a:lnTo>
                      <a:pt x="4645" y="411"/>
                    </a:lnTo>
                    <a:lnTo>
                      <a:pt x="4645" y="370"/>
                    </a:lnTo>
                    <a:lnTo>
                      <a:pt x="4050" y="391"/>
                    </a:lnTo>
                    <a:cubicBezTo>
                      <a:pt x="4061" y="360"/>
                      <a:pt x="4071" y="329"/>
                      <a:pt x="4061" y="299"/>
                    </a:cubicBezTo>
                    <a:lnTo>
                      <a:pt x="4061" y="278"/>
                    </a:lnTo>
                    <a:lnTo>
                      <a:pt x="4645" y="268"/>
                    </a:lnTo>
                    <a:lnTo>
                      <a:pt x="4645" y="227"/>
                    </a:lnTo>
                    <a:lnTo>
                      <a:pt x="4061" y="247"/>
                    </a:lnTo>
                    <a:cubicBezTo>
                      <a:pt x="4002" y="110"/>
                      <a:pt x="3755" y="1"/>
                      <a:pt x="3293" y="1"/>
                    </a:cubicBezTo>
                    <a:cubicBezTo>
                      <a:pt x="3272" y="1"/>
                      <a:pt x="3251" y="1"/>
                      <a:pt x="3230" y="1"/>
                    </a:cubicBezTo>
                    <a:cubicBezTo>
                      <a:pt x="3214" y="1"/>
                      <a:pt x="3198" y="1"/>
                      <a:pt x="3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0"/>
              <p:cNvSpPr/>
              <p:nvPr/>
            </p:nvSpPr>
            <p:spPr>
              <a:xfrm>
                <a:off x="2785438" y="3975317"/>
                <a:ext cx="604366" cy="256394"/>
              </a:xfrm>
              <a:custGeom>
                <a:rect b="b" l="l" r="r" t="t"/>
                <a:pathLst>
                  <a:path extrusionOk="0" h="3845" w="9063">
                    <a:moveTo>
                      <a:pt x="4532" y="0"/>
                    </a:moveTo>
                    <a:cubicBezTo>
                      <a:pt x="2092" y="0"/>
                      <a:pt x="93" y="513"/>
                      <a:pt x="0" y="1169"/>
                    </a:cubicBezTo>
                    <a:lnTo>
                      <a:pt x="0" y="1210"/>
                    </a:lnTo>
                    <a:lnTo>
                      <a:pt x="0" y="2645"/>
                    </a:lnTo>
                    <a:cubicBezTo>
                      <a:pt x="41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66"/>
                    </a:cubicBezTo>
                    <a:lnTo>
                      <a:pt x="9063" y="2655"/>
                    </a:lnTo>
                    <a:cubicBezTo>
                      <a:pt x="9063" y="2645"/>
                      <a:pt x="9063" y="2635"/>
                      <a:pt x="9063" y="2625"/>
                    </a:cubicBezTo>
                    <a:cubicBezTo>
                      <a:pt x="9063" y="2614"/>
                      <a:pt x="9063" y="2604"/>
                      <a:pt x="9063" y="2594"/>
                    </a:cubicBezTo>
                    <a:lnTo>
                      <a:pt x="9063" y="1210"/>
                    </a:lnTo>
                    <a:lnTo>
                      <a:pt x="9063" y="1169"/>
                    </a:lnTo>
                    <a:cubicBezTo>
                      <a:pt x="8970" y="513"/>
                      <a:pt x="6971" y="0"/>
                      <a:pt x="4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0"/>
              <p:cNvSpPr/>
              <p:nvPr/>
            </p:nvSpPr>
            <p:spPr>
              <a:xfrm>
                <a:off x="2785438" y="4058005"/>
                <a:ext cx="604366" cy="173708"/>
              </a:xfrm>
              <a:custGeom>
                <a:rect b="b" l="l" r="r" t="t"/>
                <a:pathLst>
                  <a:path extrusionOk="0" h="2605" w="9063">
                    <a:moveTo>
                      <a:pt x="0" y="1"/>
                    </a:moveTo>
                    <a:lnTo>
                      <a:pt x="0" y="1405"/>
                    </a:lnTo>
                    <a:cubicBezTo>
                      <a:pt x="41" y="2072"/>
                      <a:pt x="2051" y="2605"/>
                      <a:pt x="4532" y="2605"/>
                    </a:cubicBezTo>
                    <a:cubicBezTo>
                      <a:pt x="6982" y="2605"/>
                      <a:pt x="8981" y="2082"/>
                      <a:pt x="9063" y="1436"/>
                    </a:cubicBezTo>
                    <a:lnTo>
                      <a:pt x="9063" y="1426"/>
                    </a:lnTo>
                    <a:cubicBezTo>
                      <a:pt x="9063" y="1415"/>
                      <a:pt x="9063" y="1395"/>
                      <a:pt x="9063" y="1385"/>
                    </a:cubicBezTo>
                    <a:cubicBezTo>
                      <a:pt x="9063" y="1374"/>
                      <a:pt x="9063" y="1364"/>
                      <a:pt x="9063" y="1354"/>
                    </a:cubicBezTo>
                    <a:lnTo>
                      <a:pt x="9063" y="21"/>
                    </a:lnTo>
                    <a:cubicBezTo>
                      <a:pt x="8981" y="667"/>
                      <a:pt x="6982" y="1190"/>
                      <a:pt x="4532" y="1190"/>
                    </a:cubicBezTo>
                    <a:cubicBezTo>
                      <a:pt x="2051" y="1190"/>
                      <a:pt x="41" y="65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0"/>
              <p:cNvSpPr/>
              <p:nvPr/>
            </p:nvSpPr>
            <p:spPr>
              <a:xfrm>
                <a:off x="3390397" y="4053203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42"/>
                    </a:moveTo>
                    <a:cubicBezTo>
                      <a:pt x="1" y="32"/>
                      <a:pt x="1" y="22"/>
                      <a:pt x="1" y="11"/>
                    </a:cubicBezTo>
                    <a:lnTo>
                      <a:pt x="1" y="1"/>
                    </a:lnTo>
                    <a:lnTo>
                      <a:pt x="1" y="1"/>
                    </a:lnTo>
                    <a:lnTo>
                      <a:pt x="1" y="42"/>
                    </a:lnTo>
                    <a:lnTo>
                      <a:pt x="1" y="42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0"/>
              <p:cNvSpPr/>
              <p:nvPr/>
            </p:nvSpPr>
            <p:spPr>
              <a:xfrm>
                <a:off x="2785438" y="4053203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0" y="1"/>
                    </a:moveTo>
                    <a:lnTo>
                      <a:pt x="0" y="42"/>
                    </a:lnTo>
                    <a:lnTo>
                      <a:pt x="0" y="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0"/>
              <p:cNvSpPr/>
              <p:nvPr/>
            </p:nvSpPr>
            <p:spPr>
              <a:xfrm>
                <a:off x="2868126" y="3999257"/>
                <a:ext cx="439654" cy="110760"/>
              </a:xfrm>
              <a:custGeom>
                <a:rect b="b" l="l" r="r" t="t"/>
                <a:pathLst>
                  <a:path extrusionOk="0" h="1661" w="6593">
                    <a:moveTo>
                      <a:pt x="3292" y="0"/>
                    </a:moveTo>
                    <a:cubicBezTo>
                      <a:pt x="1477" y="0"/>
                      <a:pt x="1" y="369"/>
                      <a:pt x="1" y="831"/>
                    </a:cubicBezTo>
                    <a:cubicBezTo>
                      <a:pt x="1" y="1292"/>
                      <a:pt x="1477" y="1661"/>
                      <a:pt x="3292" y="1661"/>
                    </a:cubicBezTo>
                    <a:cubicBezTo>
                      <a:pt x="5116" y="1661"/>
                      <a:pt x="6592" y="1292"/>
                      <a:pt x="6592" y="831"/>
                    </a:cubicBezTo>
                    <a:cubicBezTo>
                      <a:pt x="6592" y="369"/>
                      <a:pt x="5116" y="0"/>
                      <a:pt x="3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0"/>
              <p:cNvSpPr/>
              <p:nvPr/>
            </p:nvSpPr>
            <p:spPr>
              <a:xfrm>
                <a:off x="2795707" y="4095614"/>
                <a:ext cx="16471" cy="67083"/>
              </a:xfrm>
              <a:custGeom>
                <a:rect b="b" l="l" r="r" t="t"/>
                <a:pathLst>
                  <a:path extrusionOk="0" h="1006" w="247">
                    <a:moveTo>
                      <a:pt x="113" y="1"/>
                    </a:moveTo>
                    <a:cubicBezTo>
                      <a:pt x="51" y="1"/>
                      <a:pt x="0" y="62"/>
                      <a:pt x="0" y="124"/>
                    </a:cubicBezTo>
                    <a:lnTo>
                      <a:pt x="0" y="882"/>
                    </a:lnTo>
                    <a:cubicBezTo>
                      <a:pt x="0" y="944"/>
                      <a:pt x="51" y="1005"/>
                      <a:pt x="113" y="1005"/>
                    </a:cubicBezTo>
                    <a:cubicBezTo>
                      <a:pt x="185" y="1005"/>
                      <a:pt x="236" y="944"/>
                      <a:pt x="246" y="882"/>
                    </a:cubicBezTo>
                    <a:lnTo>
                      <a:pt x="246" y="124"/>
                    </a:lnTo>
                    <a:cubicBezTo>
                      <a:pt x="246" y="52"/>
                      <a:pt x="185" y="1"/>
                      <a:pt x="11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0"/>
              <p:cNvSpPr/>
              <p:nvPr/>
            </p:nvSpPr>
            <p:spPr>
              <a:xfrm>
                <a:off x="2820980" y="4109951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3" y="1067"/>
                    </a:cubicBezTo>
                    <a:cubicBezTo>
                      <a:pt x="185" y="1067"/>
                      <a:pt x="236" y="1016"/>
                      <a:pt x="246" y="944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0"/>
              <p:cNvSpPr/>
              <p:nvPr/>
            </p:nvSpPr>
            <p:spPr>
              <a:xfrm>
                <a:off x="2848321" y="4120220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34" y="1"/>
                    </a:moveTo>
                    <a:cubicBezTo>
                      <a:pt x="62" y="1"/>
                      <a:pt x="11" y="52"/>
                      <a:pt x="0" y="124"/>
                    </a:cubicBezTo>
                    <a:lnTo>
                      <a:pt x="0" y="964"/>
                    </a:lnTo>
                    <a:cubicBezTo>
                      <a:pt x="11" y="1026"/>
                      <a:pt x="62" y="1077"/>
                      <a:pt x="134" y="1077"/>
                    </a:cubicBezTo>
                    <a:cubicBezTo>
                      <a:pt x="195" y="1077"/>
                      <a:pt x="247" y="1026"/>
                      <a:pt x="247" y="964"/>
                    </a:cubicBezTo>
                    <a:lnTo>
                      <a:pt x="247" y="124"/>
                    </a:lnTo>
                    <a:cubicBezTo>
                      <a:pt x="247" y="52"/>
                      <a:pt x="195" y="1"/>
                      <a:pt x="13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0"/>
              <p:cNvSpPr/>
              <p:nvPr/>
            </p:nvSpPr>
            <p:spPr>
              <a:xfrm>
                <a:off x="2879796" y="4128422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62" y="1077"/>
                      <a:pt x="123" y="1077"/>
                    </a:cubicBezTo>
                    <a:cubicBezTo>
                      <a:pt x="195" y="1077"/>
                      <a:pt x="246" y="1016"/>
                      <a:pt x="246" y="954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0"/>
              <p:cNvSpPr/>
              <p:nvPr/>
            </p:nvSpPr>
            <p:spPr>
              <a:xfrm>
                <a:off x="2907803" y="4135291"/>
                <a:ext cx="15804" cy="73884"/>
              </a:xfrm>
              <a:custGeom>
                <a:rect b="b" l="l" r="r" t="t"/>
                <a:pathLst>
                  <a:path extrusionOk="0" h="1108" w="237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52" y="1107"/>
                      <a:pt x="123" y="1107"/>
                    </a:cubicBezTo>
                    <a:cubicBezTo>
                      <a:pt x="185" y="1107"/>
                      <a:pt x="236" y="1056"/>
                      <a:pt x="236" y="984"/>
                    </a:cubicBezTo>
                    <a:lnTo>
                      <a:pt x="236" y="123"/>
                    </a:lnTo>
                    <a:cubicBezTo>
                      <a:pt x="236" y="6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2940612" y="4140759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52" y="1107"/>
                      <a:pt x="123" y="1118"/>
                    </a:cubicBezTo>
                    <a:cubicBezTo>
                      <a:pt x="185" y="1107"/>
                      <a:pt x="236" y="1056"/>
                      <a:pt x="236" y="99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2975488" y="4144160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56"/>
                      <a:pt x="52" y="1108"/>
                      <a:pt x="123" y="1108"/>
                    </a:cubicBezTo>
                    <a:cubicBezTo>
                      <a:pt x="185" y="1108"/>
                      <a:pt x="236" y="1056"/>
                      <a:pt x="246" y="995"/>
                    </a:cubicBezTo>
                    <a:lnTo>
                      <a:pt x="246" y="113"/>
                    </a:lnTo>
                    <a:cubicBezTo>
                      <a:pt x="23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3008297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52" y="1118"/>
                      <a:pt x="123" y="1118"/>
                    </a:cubicBezTo>
                    <a:cubicBezTo>
                      <a:pt x="185" y="1118"/>
                      <a:pt x="236" y="1066"/>
                      <a:pt x="246" y="995"/>
                    </a:cubicBezTo>
                    <a:lnTo>
                      <a:pt x="24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3046573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62" y="1118"/>
                      <a:pt x="123" y="1118"/>
                    </a:cubicBezTo>
                    <a:cubicBezTo>
                      <a:pt x="185" y="1118"/>
                      <a:pt x="236" y="1066"/>
                      <a:pt x="246" y="995"/>
                    </a:cubicBezTo>
                    <a:lnTo>
                      <a:pt x="24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3078715" y="4146227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51" y="1118"/>
                      <a:pt x="123" y="1118"/>
                    </a:cubicBezTo>
                    <a:cubicBezTo>
                      <a:pt x="185" y="1118"/>
                      <a:pt x="236" y="1066"/>
                      <a:pt x="236" y="99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3112857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4" y="0"/>
                    </a:moveTo>
                    <a:cubicBezTo>
                      <a:pt x="62" y="0"/>
                      <a:pt x="11" y="51"/>
                      <a:pt x="1" y="123"/>
                    </a:cubicBezTo>
                    <a:lnTo>
                      <a:pt x="1" y="995"/>
                    </a:lnTo>
                    <a:cubicBezTo>
                      <a:pt x="11" y="1066"/>
                      <a:pt x="62" y="1118"/>
                      <a:pt x="124" y="1118"/>
                    </a:cubicBezTo>
                    <a:cubicBezTo>
                      <a:pt x="185" y="1118"/>
                      <a:pt x="247" y="1066"/>
                      <a:pt x="247" y="995"/>
                    </a:cubicBezTo>
                    <a:lnTo>
                      <a:pt x="247" y="123"/>
                    </a:lnTo>
                    <a:cubicBezTo>
                      <a:pt x="24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0"/>
              <p:cNvSpPr/>
              <p:nvPr/>
            </p:nvSpPr>
            <p:spPr>
              <a:xfrm>
                <a:off x="3365124" y="4095614"/>
                <a:ext cx="16471" cy="68416"/>
              </a:xfrm>
              <a:custGeom>
                <a:rect b="b" l="l" r="r" t="t"/>
                <a:pathLst>
                  <a:path extrusionOk="0" h="1026" w="247">
                    <a:moveTo>
                      <a:pt x="124" y="1"/>
                    </a:moveTo>
                    <a:cubicBezTo>
                      <a:pt x="62" y="1"/>
                      <a:pt x="1" y="62"/>
                      <a:pt x="11" y="124"/>
                    </a:cubicBezTo>
                    <a:lnTo>
                      <a:pt x="11" y="913"/>
                    </a:lnTo>
                    <a:cubicBezTo>
                      <a:pt x="11" y="974"/>
                      <a:pt x="62" y="1026"/>
                      <a:pt x="124" y="1026"/>
                    </a:cubicBezTo>
                    <a:cubicBezTo>
                      <a:pt x="195" y="1026"/>
                      <a:pt x="247" y="974"/>
                      <a:pt x="247" y="913"/>
                    </a:cubicBezTo>
                    <a:lnTo>
                      <a:pt x="247" y="12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0"/>
              <p:cNvSpPr/>
              <p:nvPr/>
            </p:nvSpPr>
            <p:spPr>
              <a:xfrm>
                <a:off x="3339851" y="4109951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44"/>
                    </a:lnTo>
                    <a:cubicBezTo>
                      <a:pt x="0" y="1016"/>
                      <a:pt x="62" y="1067"/>
                      <a:pt x="123" y="1067"/>
                    </a:cubicBezTo>
                    <a:cubicBezTo>
                      <a:pt x="195" y="1067"/>
                      <a:pt x="246" y="1016"/>
                      <a:pt x="246" y="944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3311777" y="4120220"/>
                <a:ext cx="16538" cy="69817"/>
              </a:xfrm>
              <a:custGeom>
                <a:rect b="b" l="l" r="r" t="t"/>
                <a:pathLst>
                  <a:path extrusionOk="0" h="1047" w="248">
                    <a:moveTo>
                      <a:pt x="124" y="1"/>
                    </a:moveTo>
                    <a:cubicBezTo>
                      <a:pt x="63" y="1"/>
                      <a:pt x="1" y="52"/>
                      <a:pt x="1" y="124"/>
                    </a:cubicBezTo>
                    <a:lnTo>
                      <a:pt x="1" y="923"/>
                    </a:lnTo>
                    <a:cubicBezTo>
                      <a:pt x="1" y="995"/>
                      <a:pt x="63" y="1046"/>
                      <a:pt x="124" y="1046"/>
                    </a:cubicBezTo>
                    <a:cubicBezTo>
                      <a:pt x="196" y="1046"/>
                      <a:pt x="247" y="995"/>
                      <a:pt x="247" y="923"/>
                    </a:cubicBezTo>
                    <a:lnTo>
                      <a:pt x="247" y="124"/>
                    </a:lnTo>
                    <a:cubicBezTo>
                      <a:pt x="247" y="52"/>
                      <a:pt x="19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0"/>
              <p:cNvSpPr/>
              <p:nvPr/>
            </p:nvSpPr>
            <p:spPr>
              <a:xfrm>
                <a:off x="3281035" y="4128422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54"/>
                    </a:lnTo>
                    <a:cubicBezTo>
                      <a:pt x="1" y="1016"/>
                      <a:pt x="52" y="1077"/>
                      <a:pt x="124" y="1077"/>
                    </a:cubicBezTo>
                    <a:cubicBezTo>
                      <a:pt x="185" y="1067"/>
                      <a:pt x="236" y="1016"/>
                      <a:pt x="247" y="954"/>
                    </a:cubicBezTo>
                    <a:lnTo>
                      <a:pt x="247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0"/>
              <p:cNvSpPr/>
              <p:nvPr/>
            </p:nvSpPr>
            <p:spPr>
              <a:xfrm>
                <a:off x="3253028" y="4135291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62" y="1107"/>
                      <a:pt x="123" y="1107"/>
                    </a:cubicBezTo>
                    <a:cubicBezTo>
                      <a:pt x="195" y="1107"/>
                      <a:pt x="246" y="1056"/>
                      <a:pt x="246" y="984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0"/>
              <p:cNvSpPr/>
              <p:nvPr/>
            </p:nvSpPr>
            <p:spPr>
              <a:xfrm>
                <a:off x="3220219" y="4139358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23" y="1"/>
                    </a:moveTo>
                    <a:cubicBezTo>
                      <a:pt x="62" y="1"/>
                      <a:pt x="0" y="6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4"/>
                    </a:lnTo>
                    <a:cubicBezTo>
                      <a:pt x="246" y="6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0"/>
              <p:cNvSpPr/>
              <p:nvPr/>
            </p:nvSpPr>
            <p:spPr>
              <a:xfrm>
                <a:off x="3184676" y="4144093"/>
                <a:ext cx="17138" cy="73951"/>
              </a:xfrm>
              <a:custGeom>
                <a:rect b="b" l="l" r="r" t="t"/>
                <a:pathLst>
                  <a:path extrusionOk="0" h="1109" w="257">
                    <a:moveTo>
                      <a:pt x="118" y="0"/>
                    </a:moveTo>
                    <a:cubicBezTo>
                      <a:pt x="54" y="0"/>
                      <a:pt x="10" y="57"/>
                      <a:pt x="0" y="114"/>
                    </a:cubicBezTo>
                    <a:lnTo>
                      <a:pt x="0" y="996"/>
                    </a:lnTo>
                    <a:cubicBezTo>
                      <a:pt x="10" y="1057"/>
                      <a:pt x="62" y="1109"/>
                      <a:pt x="133" y="1109"/>
                    </a:cubicBezTo>
                    <a:cubicBezTo>
                      <a:pt x="195" y="1109"/>
                      <a:pt x="257" y="1057"/>
                      <a:pt x="257" y="996"/>
                    </a:cubicBezTo>
                    <a:lnTo>
                      <a:pt x="257" y="114"/>
                    </a:lnTo>
                    <a:cubicBezTo>
                      <a:pt x="257" y="53"/>
                      <a:pt x="195" y="1"/>
                      <a:pt x="133" y="1"/>
                    </a:cubicBezTo>
                    <a:cubicBezTo>
                      <a:pt x="128" y="1"/>
                      <a:pt x="123" y="0"/>
                      <a:pt x="118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0"/>
              <p:cNvSpPr/>
              <p:nvPr/>
            </p:nvSpPr>
            <p:spPr>
              <a:xfrm>
                <a:off x="3152535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1"/>
                      <a:pt x="0" y="113"/>
                    </a:cubicBezTo>
                    <a:lnTo>
                      <a:pt x="0" y="995"/>
                    </a:lnTo>
                    <a:cubicBezTo>
                      <a:pt x="0" y="1066"/>
                      <a:pt x="52" y="1118"/>
                      <a:pt x="123" y="1118"/>
                    </a:cubicBezTo>
                    <a:cubicBezTo>
                      <a:pt x="185" y="1118"/>
                      <a:pt x="246" y="1066"/>
                      <a:pt x="246" y="995"/>
                    </a:cubicBezTo>
                    <a:lnTo>
                      <a:pt x="246" y="113"/>
                    </a:lnTo>
                    <a:cubicBezTo>
                      <a:pt x="24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2934477" y="4036133"/>
                <a:ext cx="309752" cy="51412"/>
              </a:xfrm>
              <a:custGeom>
                <a:rect b="b" l="l" r="r" t="t"/>
                <a:pathLst>
                  <a:path extrusionOk="0" h="771" w="4645">
                    <a:moveTo>
                      <a:pt x="3352" y="112"/>
                    </a:moveTo>
                    <a:cubicBezTo>
                      <a:pt x="3369" y="112"/>
                      <a:pt x="3386" y="113"/>
                      <a:pt x="3404" y="113"/>
                    </a:cubicBezTo>
                    <a:cubicBezTo>
                      <a:pt x="3660" y="113"/>
                      <a:pt x="3865" y="165"/>
                      <a:pt x="3937" y="236"/>
                    </a:cubicBezTo>
                    <a:lnTo>
                      <a:pt x="2809" y="257"/>
                    </a:lnTo>
                    <a:cubicBezTo>
                      <a:pt x="2978" y="163"/>
                      <a:pt x="3164" y="112"/>
                      <a:pt x="3352" y="112"/>
                    </a:cubicBezTo>
                    <a:close/>
                    <a:moveTo>
                      <a:pt x="3957" y="278"/>
                    </a:moveTo>
                    <a:cubicBezTo>
                      <a:pt x="3967" y="288"/>
                      <a:pt x="3967" y="298"/>
                      <a:pt x="3967" y="319"/>
                    </a:cubicBezTo>
                    <a:cubicBezTo>
                      <a:pt x="3967" y="339"/>
                      <a:pt x="3957" y="360"/>
                      <a:pt x="3947" y="380"/>
                    </a:cubicBezTo>
                    <a:lnTo>
                      <a:pt x="2563" y="421"/>
                    </a:lnTo>
                    <a:lnTo>
                      <a:pt x="2748" y="298"/>
                    </a:lnTo>
                    <a:lnTo>
                      <a:pt x="3957" y="278"/>
                    </a:lnTo>
                    <a:close/>
                    <a:moveTo>
                      <a:pt x="2173" y="319"/>
                    </a:moveTo>
                    <a:lnTo>
                      <a:pt x="2163" y="329"/>
                    </a:lnTo>
                    <a:cubicBezTo>
                      <a:pt x="2102" y="360"/>
                      <a:pt x="2050" y="401"/>
                      <a:pt x="1989" y="431"/>
                    </a:cubicBezTo>
                    <a:lnTo>
                      <a:pt x="677" y="462"/>
                    </a:lnTo>
                    <a:cubicBezTo>
                      <a:pt x="667" y="442"/>
                      <a:pt x="656" y="431"/>
                      <a:pt x="656" y="411"/>
                    </a:cubicBezTo>
                    <a:cubicBezTo>
                      <a:pt x="656" y="390"/>
                      <a:pt x="656" y="370"/>
                      <a:pt x="667" y="349"/>
                    </a:cubicBezTo>
                    <a:lnTo>
                      <a:pt x="2173" y="319"/>
                    </a:lnTo>
                    <a:close/>
                    <a:moveTo>
                      <a:pt x="1917" y="472"/>
                    </a:moveTo>
                    <a:cubicBezTo>
                      <a:pt x="1722" y="565"/>
                      <a:pt x="1517" y="616"/>
                      <a:pt x="1302" y="616"/>
                    </a:cubicBezTo>
                    <a:cubicBezTo>
                      <a:pt x="1274" y="617"/>
                      <a:pt x="1247" y="617"/>
                      <a:pt x="1221" y="617"/>
                    </a:cubicBezTo>
                    <a:cubicBezTo>
                      <a:pt x="942" y="617"/>
                      <a:pt x="773" y="568"/>
                      <a:pt x="708" y="493"/>
                    </a:cubicBezTo>
                    <a:lnTo>
                      <a:pt x="1917" y="472"/>
                    </a:lnTo>
                    <a:close/>
                    <a:moveTo>
                      <a:pt x="3182" y="0"/>
                    </a:moveTo>
                    <a:cubicBezTo>
                      <a:pt x="2849" y="0"/>
                      <a:pt x="2519" y="102"/>
                      <a:pt x="2245" y="288"/>
                    </a:cubicBezTo>
                    <a:lnTo>
                      <a:pt x="687" y="319"/>
                    </a:lnTo>
                    <a:cubicBezTo>
                      <a:pt x="810" y="165"/>
                      <a:pt x="1241" y="93"/>
                      <a:pt x="1743" y="62"/>
                    </a:cubicBezTo>
                    <a:lnTo>
                      <a:pt x="1743" y="31"/>
                    </a:lnTo>
                    <a:cubicBezTo>
                      <a:pt x="1066" y="52"/>
                      <a:pt x="790" y="52"/>
                      <a:pt x="595" y="52"/>
                    </a:cubicBezTo>
                    <a:lnTo>
                      <a:pt x="595" y="83"/>
                    </a:lnTo>
                    <a:cubicBezTo>
                      <a:pt x="728" y="93"/>
                      <a:pt x="800" y="103"/>
                      <a:pt x="800" y="124"/>
                    </a:cubicBezTo>
                    <a:cubicBezTo>
                      <a:pt x="810" y="134"/>
                      <a:pt x="790" y="154"/>
                      <a:pt x="738" y="185"/>
                    </a:cubicBezTo>
                    <a:cubicBezTo>
                      <a:pt x="677" y="216"/>
                      <a:pt x="626" y="257"/>
                      <a:pt x="585" y="319"/>
                    </a:cubicBezTo>
                    <a:lnTo>
                      <a:pt x="0" y="339"/>
                    </a:lnTo>
                    <a:lnTo>
                      <a:pt x="0" y="370"/>
                    </a:lnTo>
                    <a:lnTo>
                      <a:pt x="574" y="360"/>
                    </a:lnTo>
                    <a:lnTo>
                      <a:pt x="574" y="360"/>
                    </a:lnTo>
                    <a:cubicBezTo>
                      <a:pt x="564" y="380"/>
                      <a:pt x="564" y="401"/>
                      <a:pt x="564" y="421"/>
                    </a:cubicBezTo>
                    <a:cubicBezTo>
                      <a:pt x="564" y="431"/>
                      <a:pt x="564" y="452"/>
                      <a:pt x="564" y="462"/>
                    </a:cubicBezTo>
                    <a:lnTo>
                      <a:pt x="0" y="483"/>
                    </a:lnTo>
                    <a:lnTo>
                      <a:pt x="0" y="513"/>
                    </a:lnTo>
                    <a:lnTo>
                      <a:pt x="574" y="503"/>
                    </a:lnTo>
                    <a:cubicBezTo>
                      <a:pt x="653" y="651"/>
                      <a:pt x="931" y="770"/>
                      <a:pt x="1416" y="770"/>
                    </a:cubicBezTo>
                    <a:cubicBezTo>
                      <a:pt x="1436" y="770"/>
                      <a:pt x="1456" y="770"/>
                      <a:pt x="1476" y="770"/>
                    </a:cubicBezTo>
                    <a:cubicBezTo>
                      <a:pt x="1845" y="770"/>
                      <a:pt x="2194" y="657"/>
                      <a:pt x="2502" y="452"/>
                    </a:cubicBezTo>
                    <a:lnTo>
                      <a:pt x="3916" y="421"/>
                    </a:lnTo>
                    <a:lnTo>
                      <a:pt x="3916" y="421"/>
                    </a:lnTo>
                    <a:cubicBezTo>
                      <a:pt x="3793" y="544"/>
                      <a:pt x="3424" y="606"/>
                      <a:pt x="3065" y="626"/>
                    </a:cubicBezTo>
                    <a:lnTo>
                      <a:pt x="3065" y="667"/>
                    </a:lnTo>
                    <a:cubicBezTo>
                      <a:pt x="3660" y="647"/>
                      <a:pt x="3865" y="647"/>
                      <a:pt x="4039" y="647"/>
                    </a:cubicBezTo>
                    <a:lnTo>
                      <a:pt x="4039" y="606"/>
                    </a:lnTo>
                    <a:cubicBezTo>
                      <a:pt x="3896" y="606"/>
                      <a:pt x="3824" y="595"/>
                      <a:pt x="3824" y="575"/>
                    </a:cubicBezTo>
                    <a:cubicBezTo>
                      <a:pt x="3824" y="565"/>
                      <a:pt x="3844" y="544"/>
                      <a:pt x="3896" y="513"/>
                    </a:cubicBezTo>
                    <a:cubicBezTo>
                      <a:pt x="3937" y="493"/>
                      <a:pt x="3978" y="462"/>
                      <a:pt x="4019" y="421"/>
                    </a:cubicBezTo>
                    <a:lnTo>
                      <a:pt x="4644" y="411"/>
                    </a:lnTo>
                    <a:lnTo>
                      <a:pt x="4644" y="370"/>
                    </a:lnTo>
                    <a:lnTo>
                      <a:pt x="4039" y="390"/>
                    </a:lnTo>
                    <a:cubicBezTo>
                      <a:pt x="4060" y="360"/>
                      <a:pt x="4060" y="329"/>
                      <a:pt x="4060" y="298"/>
                    </a:cubicBezTo>
                    <a:lnTo>
                      <a:pt x="4060" y="278"/>
                    </a:lnTo>
                    <a:lnTo>
                      <a:pt x="4644" y="267"/>
                    </a:lnTo>
                    <a:lnTo>
                      <a:pt x="4644" y="226"/>
                    </a:lnTo>
                    <a:lnTo>
                      <a:pt x="4050" y="247"/>
                    </a:lnTo>
                    <a:cubicBezTo>
                      <a:pt x="4000" y="109"/>
                      <a:pt x="3754" y="0"/>
                      <a:pt x="3292" y="0"/>
                    </a:cubicBezTo>
                    <a:cubicBezTo>
                      <a:pt x="3272" y="0"/>
                      <a:pt x="3251" y="0"/>
                      <a:pt x="3229" y="1"/>
                    </a:cubicBezTo>
                    <a:cubicBezTo>
                      <a:pt x="3213" y="0"/>
                      <a:pt x="3198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0"/>
              <p:cNvSpPr/>
              <p:nvPr/>
            </p:nvSpPr>
            <p:spPr>
              <a:xfrm>
                <a:off x="781041" y="4071008"/>
                <a:ext cx="604433" cy="256394"/>
              </a:xfrm>
              <a:custGeom>
                <a:rect b="b" l="l" r="r" t="t"/>
                <a:pathLst>
                  <a:path extrusionOk="0" h="3845" w="9064">
                    <a:moveTo>
                      <a:pt x="4532" y="1"/>
                    </a:moveTo>
                    <a:cubicBezTo>
                      <a:pt x="2092" y="1"/>
                      <a:pt x="93" y="513"/>
                      <a:pt x="1" y="1169"/>
                    </a:cubicBezTo>
                    <a:lnTo>
                      <a:pt x="1" y="1210"/>
                    </a:lnTo>
                    <a:lnTo>
                      <a:pt x="1" y="2645"/>
                    </a:lnTo>
                    <a:cubicBezTo>
                      <a:pt x="52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66"/>
                    </a:cubicBezTo>
                    <a:lnTo>
                      <a:pt x="9063" y="2656"/>
                    </a:lnTo>
                    <a:cubicBezTo>
                      <a:pt x="9063" y="2645"/>
                      <a:pt x="9063" y="2635"/>
                      <a:pt x="9063" y="2625"/>
                    </a:cubicBezTo>
                    <a:cubicBezTo>
                      <a:pt x="9063" y="2615"/>
                      <a:pt x="9063" y="2604"/>
                      <a:pt x="9063" y="2594"/>
                    </a:cubicBezTo>
                    <a:lnTo>
                      <a:pt x="9063" y="1210"/>
                    </a:lnTo>
                    <a:lnTo>
                      <a:pt x="9063" y="1169"/>
                    </a:lnTo>
                    <a:cubicBezTo>
                      <a:pt x="8971" y="513"/>
                      <a:pt x="6972" y="1"/>
                      <a:pt x="45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0"/>
              <p:cNvSpPr/>
              <p:nvPr/>
            </p:nvSpPr>
            <p:spPr>
              <a:xfrm>
                <a:off x="781041" y="4153029"/>
                <a:ext cx="604433" cy="174375"/>
              </a:xfrm>
              <a:custGeom>
                <a:rect b="b" l="l" r="r" t="t"/>
                <a:pathLst>
                  <a:path extrusionOk="0" h="2615" w="9064">
                    <a:moveTo>
                      <a:pt x="1" y="1"/>
                    </a:moveTo>
                    <a:lnTo>
                      <a:pt x="1" y="1415"/>
                    </a:lnTo>
                    <a:cubicBezTo>
                      <a:pt x="52" y="2082"/>
                      <a:pt x="2062" y="2615"/>
                      <a:pt x="4532" y="2615"/>
                    </a:cubicBezTo>
                    <a:cubicBezTo>
                      <a:pt x="6982" y="2615"/>
                      <a:pt x="8981" y="2092"/>
                      <a:pt x="9063" y="1436"/>
                    </a:cubicBezTo>
                    <a:cubicBezTo>
                      <a:pt x="9063" y="1415"/>
                      <a:pt x="9063" y="1405"/>
                      <a:pt x="9063" y="1395"/>
                    </a:cubicBezTo>
                    <a:cubicBezTo>
                      <a:pt x="9063" y="1385"/>
                      <a:pt x="9063" y="1374"/>
                      <a:pt x="9063" y="1364"/>
                    </a:cubicBezTo>
                    <a:lnTo>
                      <a:pt x="9063" y="31"/>
                    </a:lnTo>
                    <a:cubicBezTo>
                      <a:pt x="8981" y="677"/>
                      <a:pt x="6982" y="1200"/>
                      <a:pt x="4532" y="1200"/>
                    </a:cubicBezTo>
                    <a:cubicBezTo>
                      <a:pt x="205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0"/>
              <p:cNvSpPr/>
              <p:nvPr/>
            </p:nvSpPr>
            <p:spPr>
              <a:xfrm>
                <a:off x="1386068" y="4148961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41"/>
                    </a:moveTo>
                    <a:cubicBezTo>
                      <a:pt x="1" y="31"/>
                      <a:pt x="1" y="21"/>
                      <a:pt x="1" y="10"/>
                    </a:cubicBez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0"/>
              <p:cNvSpPr/>
              <p:nvPr/>
            </p:nvSpPr>
            <p:spPr>
              <a:xfrm>
                <a:off x="781041" y="4148961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0"/>
                    </a:moveTo>
                    <a:lnTo>
                      <a:pt x="1" y="41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0"/>
              <p:cNvSpPr/>
              <p:nvPr/>
            </p:nvSpPr>
            <p:spPr>
              <a:xfrm>
                <a:off x="863797" y="4094947"/>
                <a:ext cx="439654" cy="110826"/>
              </a:xfrm>
              <a:custGeom>
                <a:rect b="b" l="l" r="r" t="t"/>
                <a:pathLst>
                  <a:path extrusionOk="0" h="1662" w="6593">
                    <a:moveTo>
                      <a:pt x="3301" y="0"/>
                    </a:moveTo>
                    <a:cubicBezTo>
                      <a:pt x="1477" y="0"/>
                      <a:pt x="0" y="369"/>
                      <a:pt x="0" y="831"/>
                    </a:cubicBezTo>
                    <a:cubicBezTo>
                      <a:pt x="0" y="1292"/>
                      <a:pt x="1477" y="1661"/>
                      <a:pt x="3301" y="1661"/>
                    </a:cubicBezTo>
                    <a:cubicBezTo>
                      <a:pt x="5116" y="1661"/>
                      <a:pt x="6592" y="1292"/>
                      <a:pt x="6592" y="831"/>
                    </a:cubicBezTo>
                    <a:cubicBezTo>
                      <a:pt x="6592" y="369"/>
                      <a:pt x="5116" y="0"/>
                      <a:pt x="33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0"/>
              <p:cNvSpPr/>
              <p:nvPr/>
            </p:nvSpPr>
            <p:spPr>
              <a:xfrm>
                <a:off x="790644" y="4192038"/>
                <a:ext cx="16471" cy="66349"/>
              </a:xfrm>
              <a:custGeom>
                <a:rect b="b" l="l" r="r" t="t"/>
                <a:pathLst>
                  <a:path extrusionOk="0" h="995" w="247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871"/>
                    </a:lnTo>
                    <a:cubicBezTo>
                      <a:pt x="1" y="933"/>
                      <a:pt x="62" y="994"/>
                      <a:pt x="124" y="994"/>
                    </a:cubicBezTo>
                    <a:cubicBezTo>
                      <a:pt x="185" y="984"/>
                      <a:pt x="236" y="933"/>
                      <a:pt x="247" y="871"/>
                    </a:cubicBezTo>
                    <a:lnTo>
                      <a:pt x="247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0"/>
              <p:cNvSpPr/>
              <p:nvPr/>
            </p:nvSpPr>
            <p:spPr>
              <a:xfrm>
                <a:off x="816651" y="4204975"/>
                <a:ext cx="15738" cy="71884"/>
              </a:xfrm>
              <a:custGeom>
                <a:rect b="b" l="l" r="r" t="t"/>
                <a:pathLst>
                  <a:path extrusionOk="0" h="1078" w="236">
                    <a:moveTo>
                      <a:pt x="123" y="1"/>
                    </a:moveTo>
                    <a:cubicBezTo>
                      <a:pt x="51" y="1"/>
                      <a:pt x="0" y="6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51" y="1077"/>
                      <a:pt x="123" y="1077"/>
                    </a:cubicBezTo>
                    <a:cubicBezTo>
                      <a:pt x="185" y="1077"/>
                      <a:pt x="236" y="1016"/>
                      <a:pt x="236" y="954"/>
                    </a:cubicBezTo>
                    <a:lnTo>
                      <a:pt x="236" y="124"/>
                    </a:lnTo>
                    <a:cubicBezTo>
                      <a:pt x="236" y="6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0"/>
              <p:cNvSpPr/>
              <p:nvPr/>
            </p:nvSpPr>
            <p:spPr>
              <a:xfrm>
                <a:off x="843991" y="4215244"/>
                <a:ext cx="17138" cy="72551"/>
              </a:xfrm>
              <a:custGeom>
                <a:rect b="b" l="l" r="r" t="t"/>
                <a:pathLst>
                  <a:path extrusionOk="0" h="1088" w="257">
                    <a:moveTo>
                      <a:pt x="133" y="1"/>
                    </a:moveTo>
                    <a:cubicBezTo>
                      <a:pt x="62" y="1"/>
                      <a:pt x="10" y="62"/>
                      <a:pt x="0" y="124"/>
                    </a:cubicBezTo>
                    <a:lnTo>
                      <a:pt x="0" y="964"/>
                    </a:lnTo>
                    <a:cubicBezTo>
                      <a:pt x="0" y="1036"/>
                      <a:pt x="62" y="1087"/>
                      <a:pt x="133" y="1087"/>
                    </a:cubicBezTo>
                    <a:cubicBezTo>
                      <a:pt x="195" y="1087"/>
                      <a:pt x="256" y="1026"/>
                      <a:pt x="256" y="964"/>
                    </a:cubicBezTo>
                    <a:lnTo>
                      <a:pt x="256" y="124"/>
                    </a:lnTo>
                    <a:cubicBezTo>
                      <a:pt x="256" y="62"/>
                      <a:pt x="195" y="1"/>
                      <a:pt x="13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0"/>
              <p:cNvSpPr/>
              <p:nvPr/>
            </p:nvSpPr>
            <p:spPr>
              <a:xfrm>
                <a:off x="875400" y="4224113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62" y="11"/>
                      <a:pt x="11" y="62"/>
                      <a:pt x="1" y="124"/>
                    </a:cubicBezTo>
                    <a:lnTo>
                      <a:pt x="1" y="954"/>
                    </a:lnTo>
                    <a:cubicBezTo>
                      <a:pt x="11" y="1016"/>
                      <a:pt x="62" y="1067"/>
                      <a:pt x="124" y="1077"/>
                    </a:cubicBezTo>
                    <a:cubicBezTo>
                      <a:pt x="195" y="1077"/>
                      <a:pt x="247" y="1016"/>
                      <a:pt x="247" y="954"/>
                    </a:cubicBezTo>
                    <a:lnTo>
                      <a:pt x="247" y="12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0"/>
              <p:cNvSpPr/>
              <p:nvPr/>
            </p:nvSpPr>
            <p:spPr>
              <a:xfrm>
                <a:off x="903407" y="4230981"/>
                <a:ext cx="16538" cy="73884"/>
              </a:xfrm>
              <a:custGeom>
                <a:rect b="b" l="l" r="r" t="t"/>
                <a:pathLst>
                  <a:path extrusionOk="0" h="1108" w="248">
                    <a:moveTo>
                      <a:pt x="124" y="0"/>
                    </a:moveTo>
                    <a:cubicBezTo>
                      <a:pt x="52" y="11"/>
                      <a:pt x="1" y="62"/>
                      <a:pt x="1" y="123"/>
                    </a:cubicBezTo>
                    <a:lnTo>
                      <a:pt x="1" y="985"/>
                    </a:lnTo>
                    <a:cubicBezTo>
                      <a:pt x="1" y="1056"/>
                      <a:pt x="52" y="1108"/>
                      <a:pt x="124" y="1108"/>
                    </a:cubicBezTo>
                    <a:cubicBezTo>
                      <a:pt x="186" y="1108"/>
                      <a:pt x="247" y="1056"/>
                      <a:pt x="247" y="985"/>
                    </a:cubicBezTo>
                    <a:lnTo>
                      <a:pt x="247" y="123"/>
                    </a:lnTo>
                    <a:cubicBezTo>
                      <a:pt x="237" y="62"/>
                      <a:pt x="186" y="11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0"/>
              <p:cNvSpPr/>
              <p:nvPr/>
            </p:nvSpPr>
            <p:spPr>
              <a:xfrm>
                <a:off x="936282" y="4236449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1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7"/>
                      <a:pt x="51" y="1118"/>
                      <a:pt x="123" y="1118"/>
                    </a:cubicBezTo>
                    <a:cubicBezTo>
                      <a:pt x="185" y="1118"/>
                      <a:pt x="246" y="1056"/>
                      <a:pt x="236" y="995"/>
                    </a:cubicBezTo>
                    <a:lnTo>
                      <a:pt x="236" y="113"/>
                    </a:lnTo>
                    <a:cubicBezTo>
                      <a:pt x="23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0"/>
              <p:cNvSpPr/>
              <p:nvPr/>
            </p:nvSpPr>
            <p:spPr>
              <a:xfrm>
                <a:off x="971092" y="4239850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4" y="1"/>
                    </a:moveTo>
                    <a:cubicBezTo>
                      <a:pt x="62" y="1"/>
                      <a:pt x="11" y="52"/>
                      <a:pt x="1" y="113"/>
                    </a:cubicBezTo>
                    <a:lnTo>
                      <a:pt x="1" y="995"/>
                    </a:lnTo>
                    <a:cubicBezTo>
                      <a:pt x="1" y="1057"/>
                      <a:pt x="52" y="1108"/>
                      <a:pt x="124" y="1108"/>
                    </a:cubicBezTo>
                    <a:cubicBezTo>
                      <a:pt x="185" y="1108"/>
                      <a:pt x="247" y="1057"/>
                      <a:pt x="247" y="995"/>
                    </a:cubicBezTo>
                    <a:lnTo>
                      <a:pt x="247" y="113"/>
                    </a:lnTo>
                    <a:cubicBezTo>
                      <a:pt x="24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0"/>
              <p:cNvSpPr/>
              <p:nvPr/>
            </p:nvSpPr>
            <p:spPr>
              <a:xfrm>
                <a:off x="1004634" y="4241251"/>
                <a:ext cx="15804" cy="75218"/>
              </a:xfrm>
              <a:custGeom>
                <a:rect b="b" l="l" r="r" t="t"/>
                <a:pathLst>
                  <a:path extrusionOk="0" h="1128" w="237">
                    <a:moveTo>
                      <a:pt x="12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85" y="112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0"/>
              <p:cNvSpPr/>
              <p:nvPr/>
            </p:nvSpPr>
            <p:spPr>
              <a:xfrm>
                <a:off x="1042244" y="4241251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10" y="51"/>
                      <a:pt x="10" y="123"/>
                    </a:cubicBezTo>
                    <a:lnTo>
                      <a:pt x="1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40"/>
              <p:cNvSpPr/>
              <p:nvPr/>
            </p:nvSpPr>
            <p:spPr>
              <a:xfrm>
                <a:off x="1074319" y="4241251"/>
                <a:ext cx="15804" cy="75218"/>
              </a:xfrm>
              <a:custGeom>
                <a:rect b="b" l="l" r="r" t="t"/>
                <a:pathLst>
                  <a:path extrusionOk="0" h="1128" w="237">
                    <a:moveTo>
                      <a:pt x="124" y="0"/>
                    </a:moveTo>
                    <a:cubicBezTo>
                      <a:pt x="52" y="0"/>
                      <a:pt x="1" y="51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52" y="1128"/>
                      <a:pt x="124" y="1128"/>
                    </a:cubicBezTo>
                    <a:cubicBezTo>
                      <a:pt x="185" y="1128"/>
                      <a:pt x="237" y="1066"/>
                      <a:pt x="237" y="1005"/>
                    </a:cubicBezTo>
                    <a:lnTo>
                      <a:pt x="237" y="12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40"/>
              <p:cNvSpPr/>
              <p:nvPr/>
            </p:nvSpPr>
            <p:spPr>
              <a:xfrm>
                <a:off x="1108528" y="4241251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77"/>
                      <a:pt x="52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0"/>
              <p:cNvSpPr/>
              <p:nvPr/>
            </p:nvSpPr>
            <p:spPr>
              <a:xfrm>
                <a:off x="1361461" y="4192038"/>
                <a:ext cx="16471" cy="67683"/>
              </a:xfrm>
              <a:custGeom>
                <a:rect b="b" l="l" r="r" t="t"/>
                <a:pathLst>
                  <a:path extrusionOk="0" h="1015" w="247">
                    <a:moveTo>
                      <a:pt x="124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02"/>
                    </a:lnTo>
                    <a:cubicBezTo>
                      <a:pt x="0" y="964"/>
                      <a:pt x="52" y="1015"/>
                      <a:pt x="124" y="1015"/>
                    </a:cubicBezTo>
                    <a:cubicBezTo>
                      <a:pt x="185" y="1015"/>
                      <a:pt x="247" y="953"/>
                      <a:pt x="236" y="892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0"/>
              <p:cNvSpPr/>
              <p:nvPr/>
            </p:nvSpPr>
            <p:spPr>
              <a:xfrm>
                <a:off x="1335455" y="4204975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62" y="1"/>
                      <a:pt x="11" y="62"/>
                      <a:pt x="11" y="124"/>
                    </a:cubicBezTo>
                    <a:lnTo>
                      <a:pt x="11" y="954"/>
                    </a:lnTo>
                    <a:cubicBezTo>
                      <a:pt x="1" y="1016"/>
                      <a:pt x="62" y="1077"/>
                      <a:pt x="124" y="1077"/>
                    </a:cubicBezTo>
                    <a:cubicBezTo>
                      <a:pt x="196" y="1077"/>
                      <a:pt x="247" y="1016"/>
                      <a:pt x="247" y="954"/>
                    </a:cubicBezTo>
                    <a:lnTo>
                      <a:pt x="247" y="124"/>
                    </a:lnTo>
                    <a:cubicBezTo>
                      <a:pt x="247" y="62"/>
                      <a:pt x="19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0"/>
              <p:cNvSpPr/>
              <p:nvPr/>
            </p:nvSpPr>
            <p:spPr>
              <a:xfrm>
                <a:off x="1307447" y="4215244"/>
                <a:ext cx="16471" cy="70483"/>
              </a:xfrm>
              <a:custGeom>
                <a:rect b="b" l="l" r="r" t="t"/>
                <a:pathLst>
                  <a:path extrusionOk="0" h="1057" w="247">
                    <a:moveTo>
                      <a:pt x="124" y="1"/>
                    </a:moveTo>
                    <a:cubicBezTo>
                      <a:pt x="52" y="1"/>
                      <a:pt x="1" y="62"/>
                      <a:pt x="11" y="134"/>
                    </a:cubicBezTo>
                    <a:lnTo>
                      <a:pt x="11" y="944"/>
                    </a:lnTo>
                    <a:cubicBezTo>
                      <a:pt x="11" y="1005"/>
                      <a:pt x="62" y="1056"/>
                      <a:pt x="124" y="1056"/>
                    </a:cubicBezTo>
                    <a:cubicBezTo>
                      <a:pt x="195" y="1056"/>
                      <a:pt x="247" y="1005"/>
                      <a:pt x="247" y="944"/>
                    </a:cubicBezTo>
                    <a:lnTo>
                      <a:pt x="247" y="134"/>
                    </a:lnTo>
                    <a:cubicBezTo>
                      <a:pt x="247" y="62"/>
                      <a:pt x="195" y="1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40"/>
              <p:cNvSpPr/>
              <p:nvPr/>
            </p:nvSpPr>
            <p:spPr>
              <a:xfrm>
                <a:off x="1276706" y="4224113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52" y="1077"/>
                      <a:pt x="123" y="1077"/>
                    </a:cubicBezTo>
                    <a:cubicBezTo>
                      <a:pt x="185" y="1067"/>
                      <a:pt x="236" y="1016"/>
                      <a:pt x="246" y="954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40"/>
              <p:cNvSpPr/>
              <p:nvPr/>
            </p:nvSpPr>
            <p:spPr>
              <a:xfrm>
                <a:off x="1249365" y="4230981"/>
                <a:ext cx="15804" cy="73884"/>
              </a:xfrm>
              <a:custGeom>
                <a:rect b="b" l="l" r="r" t="t"/>
                <a:pathLst>
                  <a:path extrusionOk="0" h="1108" w="237">
                    <a:moveTo>
                      <a:pt x="113" y="0"/>
                    </a:moveTo>
                    <a:cubicBezTo>
                      <a:pt x="52" y="0"/>
                      <a:pt x="0" y="5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2" y="1108"/>
                      <a:pt x="113" y="1108"/>
                    </a:cubicBezTo>
                    <a:cubicBezTo>
                      <a:pt x="185" y="1108"/>
                      <a:pt x="236" y="1056"/>
                      <a:pt x="236" y="985"/>
                    </a:cubicBezTo>
                    <a:lnTo>
                      <a:pt x="236" y="123"/>
                    </a:lnTo>
                    <a:cubicBezTo>
                      <a:pt x="236" y="52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40"/>
              <p:cNvSpPr/>
              <p:nvPr/>
            </p:nvSpPr>
            <p:spPr>
              <a:xfrm>
                <a:off x="1216556" y="4235783"/>
                <a:ext cx="15738" cy="74551"/>
              </a:xfrm>
              <a:custGeom>
                <a:rect b="b" l="l" r="r" t="t"/>
                <a:pathLst>
                  <a:path extrusionOk="0" h="1118" w="236">
                    <a:moveTo>
                      <a:pt x="11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18"/>
                      <a:pt x="113" y="1118"/>
                    </a:cubicBezTo>
                    <a:cubicBezTo>
                      <a:pt x="185" y="111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40"/>
              <p:cNvSpPr/>
              <p:nvPr/>
            </p:nvSpPr>
            <p:spPr>
              <a:xfrm>
                <a:off x="1181014" y="4239784"/>
                <a:ext cx="16471" cy="73951"/>
              </a:xfrm>
              <a:custGeom>
                <a:rect b="b" l="l" r="r" t="t"/>
                <a:pathLst>
                  <a:path extrusionOk="0" h="1109" w="247">
                    <a:moveTo>
                      <a:pt x="108" y="1"/>
                    </a:moveTo>
                    <a:cubicBezTo>
                      <a:pt x="44" y="1"/>
                      <a:pt x="0" y="57"/>
                      <a:pt x="0" y="114"/>
                    </a:cubicBezTo>
                    <a:lnTo>
                      <a:pt x="0" y="996"/>
                    </a:lnTo>
                    <a:cubicBezTo>
                      <a:pt x="0" y="1058"/>
                      <a:pt x="51" y="1109"/>
                      <a:pt x="123" y="1109"/>
                    </a:cubicBezTo>
                    <a:cubicBezTo>
                      <a:pt x="185" y="1109"/>
                      <a:pt x="246" y="1058"/>
                      <a:pt x="246" y="996"/>
                    </a:cubicBezTo>
                    <a:lnTo>
                      <a:pt x="246" y="114"/>
                    </a:lnTo>
                    <a:cubicBezTo>
                      <a:pt x="246" y="53"/>
                      <a:pt x="185" y="2"/>
                      <a:pt x="123" y="2"/>
                    </a:cubicBezTo>
                    <a:cubicBezTo>
                      <a:pt x="118" y="1"/>
                      <a:pt x="113" y="1"/>
                      <a:pt x="108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0"/>
              <p:cNvSpPr/>
              <p:nvPr/>
            </p:nvSpPr>
            <p:spPr>
              <a:xfrm>
                <a:off x="1148205" y="4241251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0"/>
              <p:cNvSpPr/>
              <p:nvPr/>
            </p:nvSpPr>
            <p:spPr>
              <a:xfrm>
                <a:off x="754434" y="3938375"/>
                <a:ext cx="605033" cy="256461"/>
              </a:xfrm>
              <a:custGeom>
                <a:rect b="b" l="l" r="r" t="t"/>
                <a:pathLst>
                  <a:path extrusionOk="0" h="3846" w="9073">
                    <a:moveTo>
                      <a:pt x="4542" y="1"/>
                    </a:moveTo>
                    <a:cubicBezTo>
                      <a:pt x="2102" y="1"/>
                      <a:pt x="103" y="513"/>
                      <a:pt x="10" y="1169"/>
                    </a:cubicBezTo>
                    <a:lnTo>
                      <a:pt x="10" y="1221"/>
                    </a:lnTo>
                    <a:lnTo>
                      <a:pt x="0" y="1221"/>
                    </a:lnTo>
                    <a:lnTo>
                      <a:pt x="0" y="2625"/>
                    </a:lnTo>
                    <a:lnTo>
                      <a:pt x="0" y="2635"/>
                    </a:lnTo>
                    <a:lnTo>
                      <a:pt x="0" y="2646"/>
                    </a:lnTo>
                    <a:cubicBezTo>
                      <a:pt x="51" y="3312"/>
                      <a:pt x="2061" y="3845"/>
                      <a:pt x="4542" y="3845"/>
                    </a:cubicBezTo>
                    <a:cubicBezTo>
                      <a:pt x="6992" y="3845"/>
                      <a:pt x="8991" y="3322"/>
                      <a:pt x="9073" y="2666"/>
                    </a:cubicBezTo>
                    <a:cubicBezTo>
                      <a:pt x="9073" y="2646"/>
                      <a:pt x="9073" y="2635"/>
                      <a:pt x="9073" y="2625"/>
                    </a:cubicBezTo>
                    <a:cubicBezTo>
                      <a:pt x="9073" y="2615"/>
                      <a:pt x="9073" y="2605"/>
                      <a:pt x="9073" y="2594"/>
                    </a:cubicBezTo>
                    <a:lnTo>
                      <a:pt x="9073" y="1210"/>
                    </a:lnTo>
                    <a:lnTo>
                      <a:pt x="9073" y="1169"/>
                    </a:lnTo>
                    <a:cubicBezTo>
                      <a:pt x="8970" y="513"/>
                      <a:pt x="6981" y="1"/>
                      <a:pt x="4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0"/>
              <p:cNvSpPr/>
              <p:nvPr/>
            </p:nvSpPr>
            <p:spPr>
              <a:xfrm>
                <a:off x="755101" y="4021129"/>
                <a:ext cx="604366" cy="173708"/>
              </a:xfrm>
              <a:custGeom>
                <a:rect b="b" l="l" r="r" t="t"/>
                <a:pathLst>
                  <a:path extrusionOk="0" h="2605" w="9063">
                    <a:moveTo>
                      <a:pt x="0" y="0"/>
                    </a:moveTo>
                    <a:lnTo>
                      <a:pt x="0" y="1384"/>
                    </a:lnTo>
                    <a:lnTo>
                      <a:pt x="0" y="1394"/>
                    </a:lnTo>
                    <a:lnTo>
                      <a:pt x="0" y="1405"/>
                    </a:lnTo>
                    <a:lnTo>
                      <a:pt x="0" y="1415"/>
                    </a:lnTo>
                    <a:cubicBezTo>
                      <a:pt x="41" y="2071"/>
                      <a:pt x="2051" y="2604"/>
                      <a:pt x="4532" y="2604"/>
                    </a:cubicBezTo>
                    <a:cubicBezTo>
                      <a:pt x="6982" y="2604"/>
                      <a:pt x="8981" y="2081"/>
                      <a:pt x="9063" y="1435"/>
                    </a:cubicBezTo>
                    <a:lnTo>
                      <a:pt x="9063" y="1425"/>
                    </a:lnTo>
                    <a:cubicBezTo>
                      <a:pt x="9063" y="1415"/>
                      <a:pt x="9063" y="1394"/>
                      <a:pt x="9063" y="1384"/>
                    </a:cubicBezTo>
                    <a:cubicBezTo>
                      <a:pt x="9063" y="1374"/>
                      <a:pt x="9063" y="1364"/>
                      <a:pt x="9063" y="1353"/>
                    </a:cubicBezTo>
                    <a:lnTo>
                      <a:pt x="9063" y="21"/>
                    </a:lnTo>
                    <a:cubicBezTo>
                      <a:pt x="8981" y="667"/>
                      <a:pt x="6982" y="1189"/>
                      <a:pt x="4532" y="1189"/>
                    </a:cubicBezTo>
                    <a:cubicBezTo>
                      <a:pt x="2051" y="1189"/>
                      <a:pt x="41" y="656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0"/>
              <p:cNvSpPr/>
              <p:nvPr/>
            </p:nvSpPr>
            <p:spPr>
              <a:xfrm>
                <a:off x="1360061" y="4016328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1" y="52"/>
                    </a:moveTo>
                    <a:cubicBezTo>
                      <a:pt x="1" y="31"/>
                      <a:pt x="1" y="21"/>
                      <a:pt x="1" y="11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755101" y="4016328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0" y="0"/>
                    </a:moveTo>
                    <a:lnTo>
                      <a:pt x="0" y="41"/>
                    </a:lnTo>
                    <a:lnTo>
                      <a:pt x="0" y="52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837123" y="3962314"/>
                <a:ext cx="440321" cy="110826"/>
              </a:xfrm>
              <a:custGeom>
                <a:rect b="b" l="l" r="r" t="t"/>
                <a:pathLst>
                  <a:path extrusionOk="0" h="1662" w="6603">
                    <a:moveTo>
                      <a:pt x="3302" y="1"/>
                    </a:moveTo>
                    <a:cubicBezTo>
                      <a:pt x="1477" y="1"/>
                      <a:pt x="1" y="370"/>
                      <a:pt x="1" y="831"/>
                    </a:cubicBezTo>
                    <a:cubicBezTo>
                      <a:pt x="1" y="1292"/>
                      <a:pt x="1477" y="1661"/>
                      <a:pt x="3302" y="1661"/>
                    </a:cubicBezTo>
                    <a:cubicBezTo>
                      <a:pt x="5126" y="1661"/>
                      <a:pt x="6603" y="1292"/>
                      <a:pt x="6603" y="831"/>
                    </a:cubicBezTo>
                    <a:cubicBezTo>
                      <a:pt x="6603" y="370"/>
                      <a:pt x="5126" y="1"/>
                      <a:pt x="33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0"/>
              <p:cNvSpPr/>
              <p:nvPr/>
            </p:nvSpPr>
            <p:spPr>
              <a:xfrm>
                <a:off x="764637" y="4058738"/>
                <a:ext cx="17205" cy="67016"/>
              </a:xfrm>
              <a:custGeom>
                <a:rect b="b" l="l" r="r" t="t"/>
                <a:pathLst>
                  <a:path extrusionOk="0" h="1005" w="258">
                    <a:moveTo>
                      <a:pt x="13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871"/>
                    </a:lnTo>
                    <a:cubicBezTo>
                      <a:pt x="1" y="943"/>
                      <a:pt x="62" y="1005"/>
                      <a:pt x="134" y="1005"/>
                    </a:cubicBezTo>
                    <a:cubicBezTo>
                      <a:pt x="196" y="1005"/>
                      <a:pt x="257" y="943"/>
                      <a:pt x="247" y="871"/>
                    </a:cubicBezTo>
                    <a:lnTo>
                      <a:pt x="247" y="123"/>
                    </a:lnTo>
                    <a:cubicBezTo>
                      <a:pt x="247" y="51"/>
                      <a:pt x="196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0"/>
              <p:cNvSpPr/>
              <p:nvPr/>
            </p:nvSpPr>
            <p:spPr>
              <a:xfrm>
                <a:off x="790644" y="4073008"/>
                <a:ext cx="17138" cy="71217"/>
              </a:xfrm>
              <a:custGeom>
                <a:rect b="b" l="l" r="r" t="t"/>
                <a:pathLst>
                  <a:path extrusionOk="0" h="1068" w="257">
                    <a:moveTo>
                      <a:pt x="139" y="0"/>
                    </a:moveTo>
                    <a:cubicBezTo>
                      <a:pt x="134" y="0"/>
                      <a:pt x="129" y="1"/>
                      <a:pt x="124" y="1"/>
                    </a:cubicBezTo>
                    <a:cubicBezTo>
                      <a:pt x="62" y="1"/>
                      <a:pt x="1" y="53"/>
                      <a:pt x="1" y="114"/>
                    </a:cubicBezTo>
                    <a:lnTo>
                      <a:pt x="1" y="944"/>
                    </a:lnTo>
                    <a:cubicBezTo>
                      <a:pt x="1" y="1006"/>
                      <a:pt x="52" y="1067"/>
                      <a:pt x="124" y="1067"/>
                    </a:cubicBezTo>
                    <a:cubicBezTo>
                      <a:pt x="195" y="1067"/>
                      <a:pt x="257" y="1016"/>
                      <a:pt x="257" y="944"/>
                    </a:cubicBezTo>
                    <a:lnTo>
                      <a:pt x="257" y="114"/>
                    </a:lnTo>
                    <a:cubicBezTo>
                      <a:pt x="257" y="57"/>
                      <a:pt x="204" y="0"/>
                      <a:pt x="139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818651" y="4083344"/>
                <a:ext cx="15804" cy="72484"/>
              </a:xfrm>
              <a:custGeom>
                <a:rect b="b" l="l" r="r" t="t"/>
                <a:pathLst>
                  <a:path extrusionOk="0" h="1087" w="237">
                    <a:moveTo>
                      <a:pt x="124" y="0"/>
                    </a:moveTo>
                    <a:cubicBezTo>
                      <a:pt x="52" y="0"/>
                      <a:pt x="1" y="51"/>
                      <a:pt x="1" y="113"/>
                    </a:cubicBezTo>
                    <a:lnTo>
                      <a:pt x="1" y="953"/>
                    </a:lnTo>
                    <a:cubicBezTo>
                      <a:pt x="1" y="1025"/>
                      <a:pt x="52" y="1076"/>
                      <a:pt x="124" y="1087"/>
                    </a:cubicBezTo>
                    <a:cubicBezTo>
                      <a:pt x="185" y="1076"/>
                      <a:pt x="237" y="1025"/>
                      <a:pt x="237" y="953"/>
                    </a:cubicBezTo>
                    <a:lnTo>
                      <a:pt x="237" y="11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0"/>
              <p:cNvSpPr/>
              <p:nvPr/>
            </p:nvSpPr>
            <p:spPr>
              <a:xfrm>
                <a:off x="849459" y="4092213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0" y="52"/>
                      <a:pt x="0" y="113"/>
                    </a:cubicBezTo>
                    <a:lnTo>
                      <a:pt x="0" y="943"/>
                    </a:lnTo>
                    <a:cubicBezTo>
                      <a:pt x="0" y="1015"/>
                      <a:pt x="62" y="1066"/>
                      <a:pt x="123" y="1066"/>
                    </a:cubicBezTo>
                    <a:cubicBezTo>
                      <a:pt x="195" y="1066"/>
                      <a:pt x="246" y="1015"/>
                      <a:pt x="246" y="943"/>
                    </a:cubicBezTo>
                    <a:lnTo>
                      <a:pt x="246" y="11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0"/>
              <p:cNvSpPr/>
              <p:nvPr/>
            </p:nvSpPr>
            <p:spPr>
              <a:xfrm>
                <a:off x="876800" y="4098348"/>
                <a:ext cx="17138" cy="73884"/>
              </a:xfrm>
              <a:custGeom>
                <a:rect b="b" l="l" r="r" t="t"/>
                <a:pathLst>
                  <a:path extrusionOk="0" h="1108" w="257">
                    <a:moveTo>
                      <a:pt x="133" y="1"/>
                    </a:moveTo>
                    <a:cubicBezTo>
                      <a:pt x="62" y="1"/>
                      <a:pt x="10" y="52"/>
                      <a:pt x="10" y="124"/>
                    </a:cubicBezTo>
                    <a:lnTo>
                      <a:pt x="10" y="985"/>
                    </a:lnTo>
                    <a:cubicBezTo>
                      <a:pt x="0" y="1056"/>
                      <a:pt x="62" y="1108"/>
                      <a:pt x="133" y="1108"/>
                    </a:cubicBezTo>
                    <a:cubicBezTo>
                      <a:pt x="205" y="1108"/>
                      <a:pt x="256" y="1056"/>
                      <a:pt x="256" y="985"/>
                    </a:cubicBezTo>
                    <a:lnTo>
                      <a:pt x="256" y="124"/>
                    </a:lnTo>
                    <a:cubicBezTo>
                      <a:pt x="256" y="52"/>
                      <a:pt x="195" y="1"/>
                      <a:pt x="13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0"/>
              <p:cNvSpPr/>
              <p:nvPr/>
            </p:nvSpPr>
            <p:spPr>
              <a:xfrm>
                <a:off x="910276" y="4103149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6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7"/>
                      <a:pt x="62" y="1128"/>
                      <a:pt x="124" y="1128"/>
                    </a:cubicBezTo>
                    <a:cubicBezTo>
                      <a:pt x="185" y="1118"/>
                      <a:pt x="236" y="1067"/>
                      <a:pt x="247" y="1005"/>
                    </a:cubicBezTo>
                    <a:lnTo>
                      <a:pt x="247" y="123"/>
                    </a:lnTo>
                    <a:cubicBezTo>
                      <a:pt x="236" y="62"/>
                      <a:pt x="185" y="11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0"/>
              <p:cNvSpPr/>
              <p:nvPr/>
            </p:nvSpPr>
            <p:spPr>
              <a:xfrm>
                <a:off x="945151" y="4107217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57"/>
                      <a:pt x="52" y="1118"/>
                      <a:pt x="123" y="1118"/>
                    </a:cubicBezTo>
                    <a:cubicBezTo>
                      <a:pt x="185" y="1108"/>
                      <a:pt x="236" y="1057"/>
                      <a:pt x="246" y="995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0"/>
              <p:cNvSpPr/>
              <p:nvPr/>
            </p:nvSpPr>
            <p:spPr>
              <a:xfrm>
                <a:off x="977960" y="4109284"/>
                <a:ext cx="16471" cy="74684"/>
              </a:xfrm>
              <a:custGeom>
                <a:rect b="b" l="l" r="r" t="t"/>
                <a:pathLst>
                  <a:path extrusionOk="0" h="1120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29" y="1119"/>
                      <a:pt x="134" y="1119"/>
                      <a:pt x="139" y="1119"/>
                    </a:cubicBezTo>
                    <a:cubicBezTo>
                      <a:pt x="203" y="1119"/>
                      <a:pt x="246" y="1062"/>
                      <a:pt x="246" y="1005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0"/>
              <p:cNvSpPr/>
              <p:nvPr/>
            </p:nvSpPr>
            <p:spPr>
              <a:xfrm>
                <a:off x="1016237" y="4109284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4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62" y="1118"/>
                      <a:pt x="124" y="1118"/>
                    </a:cubicBezTo>
                    <a:cubicBezTo>
                      <a:pt x="195" y="1118"/>
                      <a:pt x="247" y="1067"/>
                      <a:pt x="247" y="1005"/>
                    </a:cubicBezTo>
                    <a:lnTo>
                      <a:pt x="247" y="124"/>
                    </a:lnTo>
                    <a:cubicBezTo>
                      <a:pt x="247" y="5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0"/>
              <p:cNvSpPr/>
              <p:nvPr/>
            </p:nvSpPr>
            <p:spPr>
              <a:xfrm>
                <a:off x="1048379" y="4109284"/>
                <a:ext cx="15804" cy="74618"/>
              </a:xfrm>
              <a:custGeom>
                <a:rect b="b" l="l" r="r" t="t"/>
                <a:pathLst>
                  <a:path extrusionOk="0" h="1119" w="23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85" y="1118"/>
                      <a:pt x="236" y="1067"/>
                      <a:pt x="236" y="1005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0"/>
              <p:cNvSpPr/>
              <p:nvPr/>
            </p:nvSpPr>
            <p:spPr>
              <a:xfrm>
                <a:off x="1082521" y="4109284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4" y="1"/>
                    </a:moveTo>
                    <a:cubicBezTo>
                      <a:pt x="62" y="1"/>
                      <a:pt x="11" y="52"/>
                      <a:pt x="1" y="124"/>
                    </a:cubicBezTo>
                    <a:lnTo>
                      <a:pt x="1" y="1005"/>
                    </a:lnTo>
                    <a:cubicBezTo>
                      <a:pt x="1" y="1067"/>
                      <a:pt x="62" y="1118"/>
                      <a:pt x="124" y="1118"/>
                    </a:cubicBezTo>
                    <a:cubicBezTo>
                      <a:pt x="185" y="1118"/>
                      <a:pt x="247" y="1067"/>
                      <a:pt x="247" y="1005"/>
                    </a:cubicBezTo>
                    <a:lnTo>
                      <a:pt x="247" y="124"/>
                    </a:lnTo>
                    <a:cubicBezTo>
                      <a:pt x="23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0"/>
              <p:cNvSpPr/>
              <p:nvPr/>
            </p:nvSpPr>
            <p:spPr>
              <a:xfrm>
                <a:off x="1335455" y="4058738"/>
                <a:ext cx="15804" cy="69083"/>
              </a:xfrm>
              <a:custGeom>
                <a:rect b="b" l="l" r="r" t="t"/>
                <a:pathLst>
                  <a:path extrusionOk="0" h="1036" w="237">
                    <a:moveTo>
                      <a:pt x="114" y="0"/>
                    </a:moveTo>
                    <a:cubicBezTo>
                      <a:pt x="52" y="0"/>
                      <a:pt x="1" y="51"/>
                      <a:pt x="1" y="123"/>
                    </a:cubicBezTo>
                    <a:lnTo>
                      <a:pt x="1" y="902"/>
                    </a:lnTo>
                    <a:cubicBezTo>
                      <a:pt x="1" y="974"/>
                      <a:pt x="52" y="1025"/>
                      <a:pt x="114" y="1035"/>
                    </a:cubicBezTo>
                    <a:cubicBezTo>
                      <a:pt x="185" y="1025"/>
                      <a:pt x="237" y="974"/>
                      <a:pt x="237" y="902"/>
                    </a:cubicBezTo>
                    <a:lnTo>
                      <a:pt x="237" y="123"/>
                    </a:lnTo>
                    <a:cubicBezTo>
                      <a:pt x="237" y="51"/>
                      <a:pt x="185" y="0"/>
                      <a:pt x="11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0"/>
              <p:cNvSpPr/>
              <p:nvPr/>
            </p:nvSpPr>
            <p:spPr>
              <a:xfrm>
                <a:off x="1309514" y="4073075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0" y="52"/>
                      <a:pt x="0" y="113"/>
                    </a:cubicBezTo>
                    <a:lnTo>
                      <a:pt x="0" y="943"/>
                    </a:lnTo>
                    <a:cubicBezTo>
                      <a:pt x="0" y="1005"/>
                      <a:pt x="62" y="1066"/>
                      <a:pt x="123" y="1066"/>
                    </a:cubicBezTo>
                    <a:cubicBezTo>
                      <a:pt x="195" y="1066"/>
                      <a:pt x="246" y="1005"/>
                      <a:pt x="246" y="943"/>
                    </a:cubicBezTo>
                    <a:lnTo>
                      <a:pt x="246" y="11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0"/>
              <p:cNvSpPr/>
              <p:nvPr/>
            </p:nvSpPr>
            <p:spPr>
              <a:xfrm>
                <a:off x="1280773" y="4083211"/>
                <a:ext cx="17205" cy="70550"/>
              </a:xfrm>
              <a:custGeom>
                <a:rect b="b" l="l" r="r" t="t"/>
                <a:pathLst>
                  <a:path extrusionOk="0" h="1058" w="258">
                    <a:moveTo>
                      <a:pt x="116" y="1"/>
                    </a:moveTo>
                    <a:cubicBezTo>
                      <a:pt x="54" y="1"/>
                      <a:pt x="11" y="49"/>
                      <a:pt x="11" y="115"/>
                    </a:cubicBezTo>
                    <a:lnTo>
                      <a:pt x="11" y="925"/>
                    </a:lnTo>
                    <a:cubicBezTo>
                      <a:pt x="1" y="996"/>
                      <a:pt x="62" y="1058"/>
                      <a:pt x="134" y="1058"/>
                    </a:cubicBezTo>
                    <a:cubicBezTo>
                      <a:pt x="206" y="1058"/>
                      <a:pt x="257" y="996"/>
                      <a:pt x="257" y="925"/>
                    </a:cubicBezTo>
                    <a:lnTo>
                      <a:pt x="257" y="115"/>
                    </a:lnTo>
                    <a:cubicBezTo>
                      <a:pt x="257" y="53"/>
                      <a:pt x="206" y="2"/>
                      <a:pt x="134" y="2"/>
                    </a:cubicBezTo>
                    <a:cubicBezTo>
                      <a:pt x="128" y="1"/>
                      <a:pt x="122" y="1"/>
                      <a:pt x="116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0"/>
              <p:cNvSpPr/>
              <p:nvPr/>
            </p:nvSpPr>
            <p:spPr>
              <a:xfrm>
                <a:off x="1250699" y="4091546"/>
                <a:ext cx="16471" cy="71817"/>
              </a:xfrm>
              <a:custGeom>
                <a:rect b="b" l="l" r="r" t="t"/>
                <a:pathLst>
                  <a:path extrusionOk="0" h="1077" w="247">
                    <a:moveTo>
                      <a:pt x="124" y="0"/>
                    </a:moveTo>
                    <a:cubicBezTo>
                      <a:pt x="52" y="0"/>
                      <a:pt x="1" y="62"/>
                      <a:pt x="1" y="123"/>
                    </a:cubicBezTo>
                    <a:lnTo>
                      <a:pt x="1" y="953"/>
                    </a:lnTo>
                    <a:cubicBezTo>
                      <a:pt x="1" y="1025"/>
                      <a:pt x="52" y="1076"/>
                      <a:pt x="124" y="1076"/>
                    </a:cubicBezTo>
                    <a:cubicBezTo>
                      <a:pt x="185" y="1076"/>
                      <a:pt x="247" y="1015"/>
                      <a:pt x="247" y="953"/>
                    </a:cubicBezTo>
                    <a:lnTo>
                      <a:pt x="247" y="123"/>
                    </a:lnTo>
                    <a:cubicBezTo>
                      <a:pt x="247" y="6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0"/>
              <p:cNvSpPr/>
              <p:nvPr/>
            </p:nvSpPr>
            <p:spPr>
              <a:xfrm>
                <a:off x="1222691" y="4098348"/>
                <a:ext cx="17138" cy="73884"/>
              </a:xfrm>
              <a:custGeom>
                <a:rect b="b" l="l" r="r" t="t"/>
                <a:pathLst>
                  <a:path extrusionOk="0" h="1108" w="257">
                    <a:moveTo>
                      <a:pt x="123" y="1"/>
                    </a:moveTo>
                    <a:cubicBezTo>
                      <a:pt x="62" y="11"/>
                      <a:pt x="11" y="62"/>
                      <a:pt x="0" y="124"/>
                    </a:cubicBezTo>
                    <a:lnTo>
                      <a:pt x="0" y="995"/>
                    </a:lnTo>
                    <a:cubicBezTo>
                      <a:pt x="0" y="1056"/>
                      <a:pt x="62" y="1108"/>
                      <a:pt x="123" y="1108"/>
                    </a:cubicBezTo>
                    <a:cubicBezTo>
                      <a:pt x="195" y="1108"/>
                      <a:pt x="246" y="1056"/>
                      <a:pt x="257" y="995"/>
                    </a:cubicBezTo>
                    <a:lnTo>
                      <a:pt x="257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0"/>
              <p:cNvSpPr/>
              <p:nvPr/>
            </p:nvSpPr>
            <p:spPr>
              <a:xfrm>
                <a:off x="1189883" y="4103149"/>
                <a:ext cx="17138" cy="75218"/>
              </a:xfrm>
              <a:custGeom>
                <a:rect b="b" l="l" r="r" t="t"/>
                <a:pathLst>
                  <a:path extrusionOk="0" h="1128" w="257">
                    <a:moveTo>
                      <a:pt x="123" y="0"/>
                    </a:moveTo>
                    <a:cubicBezTo>
                      <a:pt x="62" y="0"/>
                      <a:pt x="0" y="52"/>
                      <a:pt x="0" y="123"/>
                    </a:cubicBezTo>
                    <a:lnTo>
                      <a:pt x="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57" y="1005"/>
                    </a:cubicBezTo>
                    <a:lnTo>
                      <a:pt x="257" y="12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0"/>
              <p:cNvSpPr/>
              <p:nvPr/>
            </p:nvSpPr>
            <p:spPr>
              <a:xfrm>
                <a:off x="1155007" y="4107217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95"/>
                    </a:lnTo>
                    <a:cubicBezTo>
                      <a:pt x="1" y="1057"/>
                      <a:pt x="52" y="1118"/>
                      <a:pt x="124" y="1118"/>
                    </a:cubicBezTo>
                    <a:cubicBezTo>
                      <a:pt x="185" y="1118"/>
                      <a:pt x="247" y="1057"/>
                      <a:pt x="247" y="995"/>
                    </a:cubicBezTo>
                    <a:lnTo>
                      <a:pt x="247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0"/>
              <p:cNvSpPr/>
              <p:nvPr/>
            </p:nvSpPr>
            <p:spPr>
              <a:xfrm>
                <a:off x="1122198" y="4108617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7"/>
                      <a:pt x="52" y="1128"/>
                      <a:pt x="123" y="1128"/>
                    </a:cubicBezTo>
                    <a:cubicBezTo>
                      <a:pt x="185" y="112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0"/>
              <p:cNvSpPr/>
              <p:nvPr/>
            </p:nvSpPr>
            <p:spPr>
              <a:xfrm>
                <a:off x="902073" y="3976651"/>
                <a:ext cx="309752" cy="52012"/>
              </a:xfrm>
              <a:custGeom>
                <a:rect b="b" l="l" r="r" t="t"/>
                <a:pathLst>
                  <a:path extrusionOk="0" h="780" w="4645">
                    <a:moveTo>
                      <a:pt x="3331" y="221"/>
                    </a:moveTo>
                    <a:cubicBezTo>
                      <a:pt x="3365" y="221"/>
                      <a:pt x="3400" y="223"/>
                      <a:pt x="3435" y="226"/>
                    </a:cubicBezTo>
                    <a:cubicBezTo>
                      <a:pt x="3691" y="226"/>
                      <a:pt x="3886" y="288"/>
                      <a:pt x="3947" y="370"/>
                    </a:cubicBezTo>
                    <a:lnTo>
                      <a:pt x="2830" y="339"/>
                    </a:lnTo>
                    <a:cubicBezTo>
                      <a:pt x="2992" y="262"/>
                      <a:pt x="3161" y="221"/>
                      <a:pt x="3331" y="221"/>
                    </a:cubicBezTo>
                    <a:close/>
                    <a:moveTo>
                      <a:pt x="677" y="319"/>
                    </a:moveTo>
                    <a:lnTo>
                      <a:pt x="2184" y="360"/>
                    </a:lnTo>
                    <a:lnTo>
                      <a:pt x="2174" y="370"/>
                    </a:lnTo>
                    <a:cubicBezTo>
                      <a:pt x="2112" y="401"/>
                      <a:pt x="2051" y="431"/>
                      <a:pt x="1989" y="462"/>
                    </a:cubicBezTo>
                    <a:lnTo>
                      <a:pt x="677" y="421"/>
                    </a:lnTo>
                    <a:cubicBezTo>
                      <a:pt x="667" y="411"/>
                      <a:pt x="667" y="390"/>
                      <a:pt x="667" y="370"/>
                    </a:cubicBezTo>
                    <a:cubicBezTo>
                      <a:pt x="667" y="349"/>
                      <a:pt x="667" y="329"/>
                      <a:pt x="677" y="319"/>
                    </a:cubicBezTo>
                    <a:close/>
                    <a:moveTo>
                      <a:pt x="2758" y="370"/>
                    </a:moveTo>
                    <a:lnTo>
                      <a:pt x="3968" y="411"/>
                    </a:lnTo>
                    <a:cubicBezTo>
                      <a:pt x="3978" y="421"/>
                      <a:pt x="3978" y="431"/>
                      <a:pt x="3978" y="452"/>
                    </a:cubicBezTo>
                    <a:cubicBezTo>
                      <a:pt x="3978" y="472"/>
                      <a:pt x="3968" y="493"/>
                      <a:pt x="3947" y="513"/>
                    </a:cubicBezTo>
                    <a:lnTo>
                      <a:pt x="2563" y="483"/>
                    </a:lnTo>
                    <a:lnTo>
                      <a:pt x="2758" y="370"/>
                    </a:lnTo>
                    <a:close/>
                    <a:moveTo>
                      <a:pt x="708" y="462"/>
                    </a:moveTo>
                    <a:lnTo>
                      <a:pt x="1918" y="493"/>
                    </a:lnTo>
                    <a:cubicBezTo>
                      <a:pt x="1746" y="574"/>
                      <a:pt x="1559" y="608"/>
                      <a:pt x="1371" y="608"/>
                    </a:cubicBezTo>
                    <a:cubicBezTo>
                      <a:pt x="1344" y="608"/>
                      <a:pt x="1318" y="607"/>
                      <a:pt x="1292" y="606"/>
                    </a:cubicBezTo>
                    <a:cubicBezTo>
                      <a:pt x="974" y="606"/>
                      <a:pt x="780" y="534"/>
                      <a:pt x="708" y="462"/>
                    </a:cubicBezTo>
                    <a:close/>
                    <a:moveTo>
                      <a:pt x="616" y="1"/>
                    </a:moveTo>
                    <a:lnTo>
                      <a:pt x="616" y="42"/>
                    </a:lnTo>
                    <a:cubicBezTo>
                      <a:pt x="749" y="52"/>
                      <a:pt x="821" y="73"/>
                      <a:pt x="821" y="93"/>
                    </a:cubicBezTo>
                    <a:cubicBezTo>
                      <a:pt x="821" y="103"/>
                      <a:pt x="800" y="124"/>
                      <a:pt x="759" y="144"/>
                    </a:cubicBezTo>
                    <a:cubicBezTo>
                      <a:pt x="687" y="175"/>
                      <a:pt x="636" y="216"/>
                      <a:pt x="595" y="278"/>
                    </a:cubicBezTo>
                    <a:lnTo>
                      <a:pt x="11" y="257"/>
                    </a:lnTo>
                    <a:lnTo>
                      <a:pt x="11" y="288"/>
                    </a:lnTo>
                    <a:lnTo>
                      <a:pt x="585" y="308"/>
                    </a:lnTo>
                    <a:cubicBezTo>
                      <a:pt x="575" y="329"/>
                      <a:pt x="575" y="349"/>
                      <a:pt x="575" y="370"/>
                    </a:cubicBezTo>
                    <a:cubicBezTo>
                      <a:pt x="564" y="390"/>
                      <a:pt x="564" y="401"/>
                      <a:pt x="575" y="421"/>
                    </a:cubicBezTo>
                    <a:lnTo>
                      <a:pt x="0" y="401"/>
                    </a:lnTo>
                    <a:lnTo>
                      <a:pt x="0" y="442"/>
                    </a:lnTo>
                    <a:lnTo>
                      <a:pt x="585" y="452"/>
                    </a:lnTo>
                    <a:cubicBezTo>
                      <a:pt x="646" y="616"/>
                      <a:pt x="944" y="749"/>
                      <a:pt x="1466" y="770"/>
                    </a:cubicBezTo>
                    <a:cubicBezTo>
                      <a:pt x="1499" y="772"/>
                      <a:pt x="1532" y="773"/>
                      <a:pt x="1565" y="773"/>
                    </a:cubicBezTo>
                    <a:cubicBezTo>
                      <a:pt x="1892" y="773"/>
                      <a:pt x="2223" y="681"/>
                      <a:pt x="2502" y="513"/>
                    </a:cubicBezTo>
                    <a:lnTo>
                      <a:pt x="3927" y="554"/>
                    </a:lnTo>
                    <a:cubicBezTo>
                      <a:pt x="3783" y="667"/>
                      <a:pt x="3414" y="708"/>
                      <a:pt x="3055" y="708"/>
                    </a:cubicBezTo>
                    <a:lnTo>
                      <a:pt x="3055" y="749"/>
                    </a:lnTo>
                    <a:cubicBezTo>
                      <a:pt x="3650" y="759"/>
                      <a:pt x="3855" y="770"/>
                      <a:pt x="4029" y="780"/>
                    </a:cubicBezTo>
                    <a:lnTo>
                      <a:pt x="4029" y="739"/>
                    </a:lnTo>
                    <a:cubicBezTo>
                      <a:pt x="3886" y="729"/>
                      <a:pt x="3814" y="718"/>
                      <a:pt x="3814" y="698"/>
                    </a:cubicBezTo>
                    <a:cubicBezTo>
                      <a:pt x="3814" y="688"/>
                      <a:pt x="3835" y="667"/>
                      <a:pt x="3886" y="647"/>
                    </a:cubicBezTo>
                    <a:cubicBezTo>
                      <a:pt x="3937" y="616"/>
                      <a:pt x="3978" y="585"/>
                      <a:pt x="4019" y="554"/>
                    </a:cubicBezTo>
                    <a:lnTo>
                      <a:pt x="4644" y="575"/>
                    </a:lnTo>
                    <a:lnTo>
                      <a:pt x="4644" y="534"/>
                    </a:lnTo>
                    <a:lnTo>
                      <a:pt x="4050" y="524"/>
                    </a:lnTo>
                    <a:cubicBezTo>
                      <a:pt x="4060" y="493"/>
                      <a:pt x="4070" y="462"/>
                      <a:pt x="4070" y="431"/>
                    </a:cubicBezTo>
                    <a:lnTo>
                      <a:pt x="4070" y="411"/>
                    </a:lnTo>
                    <a:lnTo>
                      <a:pt x="4644" y="431"/>
                    </a:lnTo>
                    <a:lnTo>
                      <a:pt x="4644" y="390"/>
                    </a:lnTo>
                    <a:lnTo>
                      <a:pt x="4060" y="380"/>
                    </a:lnTo>
                    <a:cubicBezTo>
                      <a:pt x="4009" y="226"/>
                      <a:pt x="3753" y="103"/>
                      <a:pt x="3250" y="93"/>
                    </a:cubicBezTo>
                    <a:cubicBezTo>
                      <a:pt x="3202" y="89"/>
                      <a:pt x="3155" y="87"/>
                      <a:pt x="3107" y="87"/>
                    </a:cubicBezTo>
                    <a:cubicBezTo>
                      <a:pt x="2807" y="87"/>
                      <a:pt x="2511" y="170"/>
                      <a:pt x="2246" y="329"/>
                    </a:cubicBezTo>
                    <a:lnTo>
                      <a:pt x="698" y="278"/>
                    </a:lnTo>
                    <a:cubicBezTo>
                      <a:pt x="821" y="124"/>
                      <a:pt x="1261" y="83"/>
                      <a:pt x="1754" y="83"/>
                    </a:cubicBezTo>
                    <a:lnTo>
                      <a:pt x="1754" y="42"/>
                    </a:lnTo>
                    <a:cubicBezTo>
                      <a:pt x="1087" y="21"/>
                      <a:pt x="810" y="11"/>
                      <a:pt x="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0"/>
              <p:cNvSpPr/>
              <p:nvPr/>
            </p:nvSpPr>
            <p:spPr>
              <a:xfrm>
                <a:off x="3193545" y="3726455"/>
                <a:ext cx="578426" cy="575003"/>
              </a:xfrm>
              <a:custGeom>
                <a:rect b="b" l="l" r="r" t="t"/>
                <a:pathLst>
                  <a:path extrusionOk="0" h="8623" w="8674">
                    <a:moveTo>
                      <a:pt x="4337" y="1"/>
                    </a:moveTo>
                    <a:cubicBezTo>
                      <a:pt x="1938" y="1"/>
                      <a:pt x="0" y="1928"/>
                      <a:pt x="0" y="4306"/>
                    </a:cubicBezTo>
                    <a:cubicBezTo>
                      <a:pt x="0" y="6685"/>
                      <a:pt x="1938" y="8622"/>
                      <a:pt x="4337" y="8622"/>
                    </a:cubicBezTo>
                    <a:cubicBezTo>
                      <a:pt x="6736" y="8622"/>
                      <a:pt x="8673" y="6685"/>
                      <a:pt x="8673" y="4306"/>
                    </a:cubicBezTo>
                    <a:cubicBezTo>
                      <a:pt x="8673" y="1928"/>
                      <a:pt x="6736" y="1"/>
                      <a:pt x="43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0"/>
              <p:cNvSpPr/>
              <p:nvPr/>
            </p:nvSpPr>
            <p:spPr>
              <a:xfrm>
                <a:off x="3236624" y="3757263"/>
                <a:ext cx="563355" cy="563334"/>
              </a:xfrm>
              <a:custGeom>
                <a:rect b="b" l="l" r="r" t="t"/>
                <a:pathLst>
                  <a:path extrusionOk="0" h="8448" w="8448">
                    <a:moveTo>
                      <a:pt x="4224" y="0"/>
                    </a:moveTo>
                    <a:cubicBezTo>
                      <a:pt x="1887" y="0"/>
                      <a:pt x="0" y="1897"/>
                      <a:pt x="0" y="4224"/>
                    </a:cubicBezTo>
                    <a:cubicBezTo>
                      <a:pt x="0" y="6561"/>
                      <a:pt x="1887" y="8447"/>
                      <a:pt x="4224" y="8447"/>
                    </a:cubicBezTo>
                    <a:cubicBezTo>
                      <a:pt x="6551" y="8447"/>
                      <a:pt x="8448" y="6561"/>
                      <a:pt x="8448" y="4224"/>
                    </a:cubicBezTo>
                    <a:cubicBezTo>
                      <a:pt x="8448" y="1897"/>
                      <a:pt x="6551" y="0"/>
                      <a:pt x="4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0"/>
              <p:cNvSpPr/>
              <p:nvPr/>
            </p:nvSpPr>
            <p:spPr>
              <a:xfrm>
                <a:off x="3328248" y="3848819"/>
                <a:ext cx="380838" cy="380824"/>
              </a:xfrm>
              <a:custGeom>
                <a:rect b="b" l="l" r="r" t="t"/>
                <a:pathLst>
                  <a:path extrusionOk="0" h="5711" w="5711">
                    <a:moveTo>
                      <a:pt x="2850" y="1"/>
                    </a:moveTo>
                    <a:cubicBezTo>
                      <a:pt x="1281" y="1"/>
                      <a:pt x="0" y="1282"/>
                      <a:pt x="0" y="2851"/>
                    </a:cubicBezTo>
                    <a:cubicBezTo>
                      <a:pt x="0" y="4429"/>
                      <a:pt x="1281" y="5711"/>
                      <a:pt x="2850" y="5711"/>
                    </a:cubicBezTo>
                    <a:cubicBezTo>
                      <a:pt x="4429" y="5711"/>
                      <a:pt x="5710" y="4429"/>
                      <a:pt x="5710" y="2851"/>
                    </a:cubicBezTo>
                    <a:cubicBezTo>
                      <a:pt x="5710" y="1282"/>
                      <a:pt x="4429" y="1"/>
                      <a:pt x="28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0"/>
              <p:cNvSpPr/>
              <p:nvPr/>
            </p:nvSpPr>
            <p:spPr>
              <a:xfrm>
                <a:off x="3454681" y="3878226"/>
                <a:ext cx="136104" cy="309073"/>
              </a:xfrm>
              <a:custGeom>
                <a:rect b="b" l="l" r="r" t="t"/>
                <a:pathLst>
                  <a:path extrusionOk="0" h="4635" w="2041">
                    <a:moveTo>
                      <a:pt x="759" y="698"/>
                    </a:moveTo>
                    <a:lnTo>
                      <a:pt x="759" y="1825"/>
                    </a:lnTo>
                    <a:cubicBezTo>
                      <a:pt x="534" y="1661"/>
                      <a:pt x="380" y="1497"/>
                      <a:pt x="380" y="1221"/>
                    </a:cubicBezTo>
                    <a:cubicBezTo>
                      <a:pt x="370" y="975"/>
                      <a:pt x="523" y="759"/>
                      <a:pt x="759" y="698"/>
                    </a:cubicBezTo>
                    <a:close/>
                    <a:moveTo>
                      <a:pt x="926" y="662"/>
                    </a:moveTo>
                    <a:cubicBezTo>
                      <a:pt x="938" y="662"/>
                      <a:pt x="951" y="664"/>
                      <a:pt x="964" y="667"/>
                    </a:cubicBezTo>
                    <a:cubicBezTo>
                      <a:pt x="981" y="664"/>
                      <a:pt x="998" y="663"/>
                      <a:pt x="1015" y="663"/>
                    </a:cubicBezTo>
                    <a:cubicBezTo>
                      <a:pt x="1063" y="663"/>
                      <a:pt x="1114" y="672"/>
                      <a:pt x="1159" y="687"/>
                    </a:cubicBezTo>
                    <a:lnTo>
                      <a:pt x="1159" y="2071"/>
                    </a:lnTo>
                    <a:cubicBezTo>
                      <a:pt x="1046" y="2010"/>
                      <a:pt x="944" y="1948"/>
                      <a:pt x="851" y="1887"/>
                    </a:cubicBezTo>
                    <a:lnTo>
                      <a:pt x="851" y="667"/>
                    </a:lnTo>
                    <a:cubicBezTo>
                      <a:pt x="879" y="667"/>
                      <a:pt x="902" y="662"/>
                      <a:pt x="926" y="662"/>
                    </a:cubicBezTo>
                    <a:close/>
                    <a:moveTo>
                      <a:pt x="1251" y="2717"/>
                    </a:moveTo>
                    <a:cubicBezTo>
                      <a:pt x="1477" y="2892"/>
                      <a:pt x="1620" y="3076"/>
                      <a:pt x="1620" y="3343"/>
                    </a:cubicBezTo>
                    <a:cubicBezTo>
                      <a:pt x="1641" y="3599"/>
                      <a:pt x="1487" y="3835"/>
                      <a:pt x="1251" y="3937"/>
                    </a:cubicBezTo>
                    <a:lnTo>
                      <a:pt x="1251" y="2717"/>
                    </a:lnTo>
                    <a:close/>
                    <a:moveTo>
                      <a:pt x="851" y="2451"/>
                    </a:moveTo>
                    <a:lnTo>
                      <a:pt x="872" y="2471"/>
                    </a:lnTo>
                    <a:cubicBezTo>
                      <a:pt x="974" y="2533"/>
                      <a:pt x="1067" y="2584"/>
                      <a:pt x="1159" y="2646"/>
                    </a:cubicBezTo>
                    <a:lnTo>
                      <a:pt x="1159" y="3958"/>
                    </a:lnTo>
                    <a:cubicBezTo>
                      <a:pt x="1108" y="3968"/>
                      <a:pt x="1056" y="3978"/>
                      <a:pt x="1005" y="3978"/>
                    </a:cubicBezTo>
                    <a:cubicBezTo>
                      <a:pt x="954" y="3978"/>
                      <a:pt x="903" y="3968"/>
                      <a:pt x="851" y="3968"/>
                    </a:cubicBezTo>
                    <a:lnTo>
                      <a:pt x="851" y="2451"/>
                    </a:lnTo>
                    <a:close/>
                    <a:moveTo>
                      <a:pt x="749" y="1"/>
                    </a:moveTo>
                    <a:lnTo>
                      <a:pt x="749" y="585"/>
                    </a:lnTo>
                    <a:cubicBezTo>
                      <a:pt x="349" y="646"/>
                      <a:pt x="21" y="923"/>
                      <a:pt x="21" y="1405"/>
                    </a:cubicBezTo>
                    <a:cubicBezTo>
                      <a:pt x="21" y="1887"/>
                      <a:pt x="349" y="2153"/>
                      <a:pt x="749" y="2399"/>
                    </a:cubicBezTo>
                    <a:lnTo>
                      <a:pt x="749" y="3958"/>
                    </a:lnTo>
                    <a:cubicBezTo>
                      <a:pt x="318" y="3835"/>
                      <a:pt x="154" y="3394"/>
                      <a:pt x="124" y="2902"/>
                    </a:cubicBezTo>
                    <a:lnTo>
                      <a:pt x="11" y="2902"/>
                    </a:lnTo>
                    <a:cubicBezTo>
                      <a:pt x="11" y="3568"/>
                      <a:pt x="11" y="3845"/>
                      <a:pt x="1" y="4040"/>
                    </a:cubicBezTo>
                    <a:lnTo>
                      <a:pt x="103" y="4040"/>
                    </a:lnTo>
                    <a:cubicBezTo>
                      <a:pt x="124" y="3906"/>
                      <a:pt x="154" y="3835"/>
                      <a:pt x="216" y="3835"/>
                    </a:cubicBezTo>
                    <a:cubicBezTo>
                      <a:pt x="267" y="3845"/>
                      <a:pt x="329" y="3865"/>
                      <a:pt x="370" y="3906"/>
                    </a:cubicBezTo>
                    <a:cubicBezTo>
                      <a:pt x="493" y="3978"/>
                      <a:pt x="616" y="4029"/>
                      <a:pt x="749" y="4060"/>
                    </a:cubicBezTo>
                    <a:lnTo>
                      <a:pt x="749" y="4624"/>
                    </a:lnTo>
                    <a:lnTo>
                      <a:pt x="851" y="4624"/>
                    </a:lnTo>
                    <a:lnTo>
                      <a:pt x="851" y="4060"/>
                    </a:lnTo>
                    <a:cubicBezTo>
                      <a:pt x="903" y="4070"/>
                      <a:pt x="964" y="4070"/>
                      <a:pt x="1026" y="4070"/>
                    </a:cubicBezTo>
                    <a:lnTo>
                      <a:pt x="1159" y="4070"/>
                    </a:lnTo>
                    <a:lnTo>
                      <a:pt x="1159" y="4634"/>
                    </a:lnTo>
                    <a:lnTo>
                      <a:pt x="1251" y="4634"/>
                    </a:lnTo>
                    <a:lnTo>
                      <a:pt x="1251" y="4060"/>
                    </a:lnTo>
                    <a:cubicBezTo>
                      <a:pt x="1702" y="3978"/>
                      <a:pt x="2041" y="3681"/>
                      <a:pt x="2041" y="3158"/>
                    </a:cubicBezTo>
                    <a:cubicBezTo>
                      <a:pt x="2041" y="2676"/>
                      <a:pt x="1713" y="2420"/>
                      <a:pt x="1251" y="2133"/>
                    </a:cubicBezTo>
                    <a:lnTo>
                      <a:pt x="1251" y="718"/>
                    </a:lnTo>
                    <a:cubicBezTo>
                      <a:pt x="1579" y="851"/>
                      <a:pt x="1723" y="1221"/>
                      <a:pt x="1743" y="1579"/>
                    </a:cubicBezTo>
                    <a:lnTo>
                      <a:pt x="1856" y="1579"/>
                    </a:lnTo>
                    <a:cubicBezTo>
                      <a:pt x="1856" y="985"/>
                      <a:pt x="1866" y="780"/>
                      <a:pt x="1877" y="605"/>
                    </a:cubicBezTo>
                    <a:lnTo>
                      <a:pt x="1764" y="605"/>
                    </a:lnTo>
                    <a:cubicBezTo>
                      <a:pt x="1754" y="749"/>
                      <a:pt x="1723" y="821"/>
                      <a:pt x="1661" y="821"/>
                    </a:cubicBezTo>
                    <a:cubicBezTo>
                      <a:pt x="1600" y="810"/>
                      <a:pt x="1549" y="790"/>
                      <a:pt x="1508" y="749"/>
                    </a:cubicBezTo>
                    <a:cubicBezTo>
                      <a:pt x="1426" y="698"/>
                      <a:pt x="1333" y="657"/>
                      <a:pt x="1251" y="626"/>
                    </a:cubicBezTo>
                    <a:lnTo>
                      <a:pt x="1251" y="1"/>
                    </a:lnTo>
                    <a:lnTo>
                      <a:pt x="1149" y="1"/>
                    </a:lnTo>
                    <a:lnTo>
                      <a:pt x="1149" y="605"/>
                    </a:lnTo>
                    <a:cubicBezTo>
                      <a:pt x="1096" y="590"/>
                      <a:pt x="1038" y="581"/>
                      <a:pt x="983" y="581"/>
                    </a:cubicBezTo>
                    <a:cubicBezTo>
                      <a:pt x="962" y="581"/>
                      <a:pt x="942" y="582"/>
                      <a:pt x="923" y="585"/>
                    </a:cubicBezTo>
                    <a:lnTo>
                      <a:pt x="851" y="585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0"/>
              <p:cNvSpPr/>
              <p:nvPr/>
            </p:nvSpPr>
            <p:spPr>
              <a:xfrm>
                <a:off x="951953" y="3415443"/>
                <a:ext cx="49280" cy="374689"/>
              </a:xfrm>
              <a:custGeom>
                <a:rect b="b" l="l" r="r" t="t"/>
                <a:pathLst>
                  <a:path extrusionOk="0" h="5619" w="739">
                    <a:moveTo>
                      <a:pt x="472" y="0"/>
                    </a:moveTo>
                    <a:cubicBezTo>
                      <a:pt x="472" y="0"/>
                      <a:pt x="1" y="3291"/>
                      <a:pt x="114" y="5495"/>
                    </a:cubicBezTo>
                    <a:lnTo>
                      <a:pt x="606" y="5618"/>
                    </a:lnTo>
                    <a:cubicBezTo>
                      <a:pt x="606" y="5618"/>
                      <a:pt x="62" y="1682"/>
                      <a:pt x="739" y="21"/>
                    </a:cubicBezTo>
                    <a:lnTo>
                      <a:pt x="4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0"/>
              <p:cNvSpPr/>
              <p:nvPr/>
            </p:nvSpPr>
            <p:spPr>
              <a:xfrm>
                <a:off x="978627" y="3450319"/>
                <a:ext cx="117632" cy="118762"/>
              </a:xfrm>
              <a:custGeom>
                <a:rect b="b" l="l" r="r" t="t"/>
                <a:pathLst>
                  <a:path extrusionOk="0" h="1781" w="1764">
                    <a:moveTo>
                      <a:pt x="1764" y="0"/>
                    </a:moveTo>
                    <a:lnTo>
                      <a:pt x="1764" y="0"/>
                    </a:lnTo>
                    <a:cubicBezTo>
                      <a:pt x="1764" y="0"/>
                      <a:pt x="288" y="246"/>
                      <a:pt x="1" y="1763"/>
                    </a:cubicBezTo>
                    <a:cubicBezTo>
                      <a:pt x="1" y="1763"/>
                      <a:pt x="62" y="1781"/>
                      <a:pt x="165" y="1781"/>
                    </a:cubicBezTo>
                    <a:cubicBezTo>
                      <a:pt x="501" y="1781"/>
                      <a:pt x="1277" y="1594"/>
                      <a:pt x="1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0"/>
              <p:cNvSpPr/>
              <p:nvPr/>
            </p:nvSpPr>
            <p:spPr>
              <a:xfrm>
                <a:off x="948552" y="3312017"/>
                <a:ext cx="157310" cy="132765"/>
              </a:xfrm>
              <a:custGeom>
                <a:rect b="b" l="l" r="r" t="t"/>
                <a:pathLst>
                  <a:path extrusionOk="0" h="1991" w="2359">
                    <a:moveTo>
                      <a:pt x="1043" y="1"/>
                    </a:moveTo>
                    <a:cubicBezTo>
                      <a:pt x="532" y="1"/>
                      <a:pt x="101" y="398"/>
                      <a:pt x="52" y="916"/>
                    </a:cubicBezTo>
                    <a:cubicBezTo>
                      <a:pt x="1" y="1544"/>
                      <a:pt x="507" y="1991"/>
                      <a:pt x="1047" y="1991"/>
                    </a:cubicBezTo>
                    <a:cubicBezTo>
                      <a:pt x="1265" y="1991"/>
                      <a:pt x="1488" y="1918"/>
                      <a:pt x="1682" y="1756"/>
                    </a:cubicBezTo>
                    <a:cubicBezTo>
                      <a:pt x="2358" y="1182"/>
                      <a:pt x="2000" y="75"/>
                      <a:pt x="1118" y="3"/>
                    </a:cubicBezTo>
                    <a:cubicBezTo>
                      <a:pt x="1093" y="2"/>
                      <a:pt x="1068" y="1"/>
                      <a:pt x="1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0"/>
              <p:cNvSpPr/>
              <p:nvPr/>
            </p:nvSpPr>
            <p:spPr>
              <a:xfrm>
                <a:off x="859662" y="3228796"/>
                <a:ext cx="58883" cy="444439"/>
              </a:xfrm>
              <a:custGeom>
                <a:rect b="b" l="l" r="r" t="t"/>
                <a:pathLst>
                  <a:path extrusionOk="0" h="6665" w="883">
                    <a:moveTo>
                      <a:pt x="319" y="1"/>
                    </a:moveTo>
                    <a:lnTo>
                      <a:pt x="1" y="32"/>
                    </a:lnTo>
                    <a:cubicBezTo>
                      <a:pt x="801" y="2000"/>
                      <a:pt x="155" y="6664"/>
                      <a:pt x="155" y="6664"/>
                    </a:cubicBezTo>
                    <a:lnTo>
                      <a:pt x="739" y="6521"/>
                    </a:lnTo>
                    <a:cubicBezTo>
                      <a:pt x="883" y="3896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0"/>
              <p:cNvSpPr/>
              <p:nvPr/>
            </p:nvSpPr>
            <p:spPr>
              <a:xfrm>
                <a:off x="747566" y="3270540"/>
                <a:ext cx="138838" cy="140833"/>
              </a:xfrm>
              <a:custGeom>
                <a:rect b="b" l="l" r="r" t="t"/>
                <a:pathLst>
                  <a:path extrusionOk="0" h="2112" w="2082">
                    <a:moveTo>
                      <a:pt x="1" y="0"/>
                    </a:moveTo>
                    <a:lnTo>
                      <a:pt x="1" y="0"/>
                    </a:lnTo>
                    <a:cubicBezTo>
                      <a:pt x="576" y="1893"/>
                      <a:pt x="1498" y="2111"/>
                      <a:pt x="1892" y="2111"/>
                    </a:cubicBezTo>
                    <a:cubicBezTo>
                      <a:pt x="2011" y="2111"/>
                      <a:pt x="2082" y="2091"/>
                      <a:pt x="2082" y="2091"/>
                    </a:cubicBezTo>
                    <a:cubicBezTo>
                      <a:pt x="1743" y="28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0"/>
              <p:cNvSpPr/>
              <p:nvPr/>
            </p:nvSpPr>
            <p:spPr>
              <a:xfrm>
                <a:off x="716824" y="3485194"/>
                <a:ext cx="207190" cy="210583"/>
              </a:xfrm>
              <a:custGeom>
                <a:rect b="b" l="l" r="r" t="t"/>
                <a:pathLst>
                  <a:path extrusionOk="0" h="3158" w="3107">
                    <a:moveTo>
                      <a:pt x="0" y="0"/>
                    </a:moveTo>
                    <a:lnTo>
                      <a:pt x="0" y="0"/>
                    </a:lnTo>
                    <a:cubicBezTo>
                      <a:pt x="856" y="2827"/>
                      <a:pt x="2223" y="3158"/>
                      <a:pt x="2816" y="3158"/>
                    </a:cubicBezTo>
                    <a:cubicBezTo>
                      <a:pt x="2998" y="3158"/>
                      <a:pt x="3107" y="3127"/>
                      <a:pt x="3107" y="3127"/>
                    </a:cubicBezTo>
                    <a:cubicBezTo>
                      <a:pt x="2604" y="4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0"/>
              <p:cNvSpPr/>
              <p:nvPr/>
            </p:nvSpPr>
            <p:spPr>
              <a:xfrm>
                <a:off x="964957" y="3533673"/>
                <a:ext cx="157310" cy="169240"/>
              </a:xfrm>
              <a:custGeom>
                <a:rect b="b" l="l" r="r" t="t"/>
                <a:pathLst>
                  <a:path extrusionOk="0" h="2538" w="2359">
                    <a:moveTo>
                      <a:pt x="2358" y="1"/>
                    </a:moveTo>
                    <a:lnTo>
                      <a:pt x="2358" y="1"/>
                    </a:lnTo>
                    <a:cubicBezTo>
                      <a:pt x="1139" y="278"/>
                      <a:pt x="206" y="1272"/>
                      <a:pt x="1" y="2513"/>
                    </a:cubicBezTo>
                    <a:cubicBezTo>
                      <a:pt x="1" y="2513"/>
                      <a:pt x="82" y="2537"/>
                      <a:pt x="218" y="2537"/>
                    </a:cubicBezTo>
                    <a:cubicBezTo>
                      <a:pt x="665" y="2537"/>
                      <a:pt x="1698" y="2272"/>
                      <a:pt x="2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0"/>
              <p:cNvSpPr/>
              <p:nvPr/>
            </p:nvSpPr>
            <p:spPr>
              <a:xfrm>
                <a:off x="859662" y="3193921"/>
                <a:ext cx="155243" cy="158704"/>
              </a:xfrm>
              <a:custGeom>
                <a:rect b="b" l="l" r="r" t="t"/>
                <a:pathLst>
                  <a:path extrusionOk="0" h="2380" w="2328">
                    <a:moveTo>
                      <a:pt x="2328" y="1"/>
                    </a:moveTo>
                    <a:lnTo>
                      <a:pt x="2328" y="1"/>
                    </a:lnTo>
                    <a:cubicBezTo>
                      <a:pt x="1" y="1118"/>
                      <a:pt x="575" y="2379"/>
                      <a:pt x="575" y="2379"/>
                    </a:cubicBezTo>
                    <a:cubicBezTo>
                      <a:pt x="2297" y="1764"/>
                      <a:pt x="2328" y="1"/>
                      <a:pt x="2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0"/>
              <p:cNvSpPr/>
              <p:nvPr/>
            </p:nvSpPr>
            <p:spPr>
              <a:xfrm>
                <a:off x="735963" y="3106899"/>
                <a:ext cx="186318" cy="157037"/>
              </a:xfrm>
              <a:custGeom>
                <a:rect b="b" l="l" r="r" t="t"/>
                <a:pathLst>
                  <a:path extrusionOk="0" h="2355" w="2794">
                    <a:moveTo>
                      <a:pt x="1560" y="0"/>
                    </a:moveTo>
                    <a:cubicBezTo>
                      <a:pt x="1529" y="0"/>
                      <a:pt x="1498" y="1"/>
                      <a:pt x="1466" y="4"/>
                    </a:cubicBezTo>
                    <a:cubicBezTo>
                      <a:pt x="421" y="86"/>
                      <a:pt x="0" y="1398"/>
                      <a:pt x="800" y="2075"/>
                    </a:cubicBezTo>
                    <a:cubicBezTo>
                      <a:pt x="1029" y="2269"/>
                      <a:pt x="1292" y="2355"/>
                      <a:pt x="1550" y="2355"/>
                    </a:cubicBezTo>
                    <a:cubicBezTo>
                      <a:pt x="2191" y="2355"/>
                      <a:pt x="2793" y="1819"/>
                      <a:pt x="2727" y="1080"/>
                    </a:cubicBezTo>
                    <a:cubicBezTo>
                      <a:pt x="2679" y="466"/>
                      <a:pt x="2166" y="0"/>
                      <a:pt x="15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0"/>
              <p:cNvSpPr/>
              <p:nvPr/>
            </p:nvSpPr>
            <p:spPr>
              <a:xfrm>
                <a:off x="766704" y="3130839"/>
                <a:ext cx="131036" cy="111026"/>
              </a:xfrm>
              <a:custGeom>
                <a:rect b="b" l="l" r="r" t="t"/>
                <a:pathLst>
                  <a:path extrusionOk="0" h="1665" w="1965">
                    <a:moveTo>
                      <a:pt x="1101" y="0"/>
                    </a:moveTo>
                    <a:cubicBezTo>
                      <a:pt x="1076" y="0"/>
                      <a:pt x="1051" y="2"/>
                      <a:pt x="1026" y="4"/>
                    </a:cubicBezTo>
                    <a:cubicBezTo>
                      <a:pt x="288" y="65"/>
                      <a:pt x="1" y="988"/>
                      <a:pt x="565" y="1470"/>
                    </a:cubicBezTo>
                    <a:cubicBezTo>
                      <a:pt x="726" y="1605"/>
                      <a:pt x="911" y="1665"/>
                      <a:pt x="1091" y="1665"/>
                    </a:cubicBezTo>
                    <a:cubicBezTo>
                      <a:pt x="1541" y="1665"/>
                      <a:pt x="1965" y="1289"/>
                      <a:pt x="1928" y="762"/>
                    </a:cubicBezTo>
                    <a:cubicBezTo>
                      <a:pt x="1889" y="326"/>
                      <a:pt x="1530" y="0"/>
                      <a:pt x="1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0"/>
              <p:cNvSpPr/>
              <p:nvPr/>
            </p:nvSpPr>
            <p:spPr>
              <a:xfrm>
                <a:off x="795445" y="3662239"/>
                <a:ext cx="320688" cy="66349"/>
              </a:xfrm>
              <a:custGeom>
                <a:rect b="b" l="l" r="r" t="t"/>
                <a:pathLst>
                  <a:path extrusionOk="0" h="995" w="4809">
                    <a:moveTo>
                      <a:pt x="0" y="0"/>
                    </a:moveTo>
                    <a:lnTo>
                      <a:pt x="0" y="995"/>
                    </a:lnTo>
                    <a:lnTo>
                      <a:pt x="4808" y="995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0"/>
              <p:cNvSpPr/>
              <p:nvPr/>
            </p:nvSpPr>
            <p:spPr>
              <a:xfrm>
                <a:off x="820719" y="3728522"/>
                <a:ext cx="270808" cy="182577"/>
              </a:xfrm>
              <a:custGeom>
                <a:rect b="b" l="l" r="r" t="t"/>
                <a:pathLst>
                  <a:path extrusionOk="0" h="2738" w="4061">
                    <a:moveTo>
                      <a:pt x="1" y="1"/>
                    </a:moveTo>
                    <a:lnTo>
                      <a:pt x="1" y="1354"/>
                    </a:lnTo>
                    <a:cubicBezTo>
                      <a:pt x="1" y="2123"/>
                      <a:pt x="616" y="2738"/>
                      <a:pt x="1385" y="2738"/>
                    </a:cubicBezTo>
                    <a:lnTo>
                      <a:pt x="2676" y="2738"/>
                    </a:lnTo>
                    <a:cubicBezTo>
                      <a:pt x="3445" y="2738"/>
                      <a:pt x="4060" y="2123"/>
                      <a:pt x="4060" y="1354"/>
                    </a:cubicBezTo>
                    <a:lnTo>
                      <a:pt x="4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0"/>
              <p:cNvSpPr/>
              <p:nvPr/>
            </p:nvSpPr>
            <p:spPr>
              <a:xfrm>
                <a:off x="807715" y="3139241"/>
                <a:ext cx="56149" cy="93756"/>
              </a:xfrm>
              <a:custGeom>
                <a:rect b="b" l="l" r="r" t="t"/>
                <a:pathLst>
                  <a:path extrusionOk="0" h="1406" w="842">
                    <a:moveTo>
                      <a:pt x="257" y="1"/>
                    </a:moveTo>
                    <a:lnTo>
                      <a:pt x="155" y="32"/>
                    </a:lnTo>
                    <a:lnTo>
                      <a:pt x="206" y="196"/>
                    </a:lnTo>
                    <a:cubicBezTo>
                      <a:pt x="73" y="247"/>
                      <a:pt x="1" y="401"/>
                      <a:pt x="42" y="544"/>
                    </a:cubicBezTo>
                    <a:cubicBezTo>
                      <a:pt x="83" y="688"/>
                      <a:pt x="216" y="729"/>
                      <a:pt x="401" y="749"/>
                    </a:cubicBezTo>
                    <a:cubicBezTo>
                      <a:pt x="544" y="759"/>
                      <a:pt x="626" y="790"/>
                      <a:pt x="657" y="882"/>
                    </a:cubicBezTo>
                    <a:cubicBezTo>
                      <a:pt x="677" y="985"/>
                      <a:pt x="606" y="1087"/>
                      <a:pt x="503" y="1108"/>
                    </a:cubicBezTo>
                    <a:cubicBezTo>
                      <a:pt x="462" y="1118"/>
                      <a:pt x="419" y="1123"/>
                      <a:pt x="375" y="1123"/>
                    </a:cubicBezTo>
                    <a:cubicBezTo>
                      <a:pt x="331" y="1123"/>
                      <a:pt x="288" y="1118"/>
                      <a:pt x="247" y="1108"/>
                    </a:cubicBezTo>
                    <a:lnTo>
                      <a:pt x="247" y="1241"/>
                    </a:lnTo>
                    <a:cubicBezTo>
                      <a:pt x="293" y="1251"/>
                      <a:pt x="339" y="1257"/>
                      <a:pt x="385" y="1257"/>
                    </a:cubicBezTo>
                    <a:cubicBezTo>
                      <a:pt x="431" y="1257"/>
                      <a:pt x="477" y="1251"/>
                      <a:pt x="524" y="1241"/>
                    </a:cubicBezTo>
                    <a:lnTo>
                      <a:pt x="575" y="1405"/>
                    </a:lnTo>
                    <a:lnTo>
                      <a:pt x="677" y="1375"/>
                    </a:lnTo>
                    <a:lnTo>
                      <a:pt x="626" y="1200"/>
                    </a:lnTo>
                    <a:cubicBezTo>
                      <a:pt x="770" y="1139"/>
                      <a:pt x="841" y="985"/>
                      <a:pt x="800" y="831"/>
                    </a:cubicBezTo>
                    <a:cubicBezTo>
                      <a:pt x="749" y="688"/>
                      <a:pt x="636" y="626"/>
                      <a:pt x="442" y="616"/>
                    </a:cubicBezTo>
                    <a:cubicBezTo>
                      <a:pt x="288" y="595"/>
                      <a:pt x="206" y="554"/>
                      <a:pt x="185" y="483"/>
                    </a:cubicBezTo>
                    <a:cubicBezTo>
                      <a:pt x="155" y="411"/>
                      <a:pt x="185" y="329"/>
                      <a:pt x="308" y="288"/>
                    </a:cubicBezTo>
                    <a:cubicBezTo>
                      <a:pt x="348" y="271"/>
                      <a:pt x="390" y="263"/>
                      <a:pt x="433" y="263"/>
                    </a:cubicBezTo>
                    <a:cubicBezTo>
                      <a:pt x="467" y="263"/>
                      <a:pt x="502" y="268"/>
                      <a:pt x="534" y="278"/>
                    </a:cubicBezTo>
                    <a:lnTo>
                      <a:pt x="544" y="144"/>
                    </a:lnTo>
                    <a:cubicBezTo>
                      <a:pt x="510" y="140"/>
                      <a:pt x="478" y="138"/>
                      <a:pt x="446" y="138"/>
                    </a:cubicBezTo>
                    <a:cubicBezTo>
                      <a:pt x="401" y="138"/>
                      <a:pt x="356" y="143"/>
                      <a:pt x="308" y="155"/>
                    </a:cubicBezTo>
                    <a:lnTo>
                      <a:pt x="2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0"/>
              <p:cNvSpPr/>
              <p:nvPr/>
            </p:nvSpPr>
            <p:spPr>
              <a:xfrm>
                <a:off x="961356" y="3329155"/>
                <a:ext cx="112364" cy="98157"/>
              </a:xfrm>
              <a:custGeom>
                <a:rect b="b" l="l" r="r" t="t"/>
                <a:pathLst>
                  <a:path extrusionOk="0" h="1472" w="1685">
                    <a:moveTo>
                      <a:pt x="846" y="0"/>
                    </a:moveTo>
                    <a:cubicBezTo>
                      <a:pt x="391" y="0"/>
                      <a:pt x="0" y="441"/>
                      <a:pt x="147" y="946"/>
                    </a:cubicBezTo>
                    <a:cubicBezTo>
                      <a:pt x="248" y="1289"/>
                      <a:pt x="550" y="1472"/>
                      <a:pt x="853" y="1472"/>
                    </a:cubicBezTo>
                    <a:cubicBezTo>
                      <a:pt x="1102" y="1472"/>
                      <a:pt x="1351" y="1348"/>
                      <a:pt x="1490" y="1089"/>
                    </a:cubicBezTo>
                    <a:cubicBezTo>
                      <a:pt x="1685" y="731"/>
                      <a:pt x="1562" y="290"/>
                      <a:pt x="1203" y="95"/>
                    </a:cubicBezTo>
                    <a:cubicBezTo>
                      <a:pt x="1085" y="30"/>
                      <a:pt x="963" y="0"/>
                      <a:pt x="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0"/>
              <p:cNvSpPr/>
              <p:nvPr/>
            </p:nvSpPr>
            <p:spPr>
              <a:xfrm>
                <a:off x="988896" y="3335423"/>
                <a:ext cx="50681" cy="82820"/>
              </a:xfrm>
              <a:custGeom>
                <a:rect b="b" l="l" r="r" t="t"/>
                <a:pathLst>
                  <a:path extrusionOk="0" h="1242" w="760">
                    <a:moveTo>
                      <a:pt x="534" y="1"/>
                    </a:moveTo>
                    <a:lnTo>
                      <a:pt x="482" y="144"/>
                    </a:lnTo>
                    <a:cubicBezTo>
                      <a:pt x="468" y="142"/>
                      <a:pt x="454" y="141"/>
                      <a:pt x="440" y="141"/>
                    </a:cubicBezTo>
                    <a:cubicBezTo>
                      <a:pt x="332" y="141"/>
                      <a:pt x="232" y="210"/>
                      <a:pt x="195" y="319"/>
                    </a:cubicBezTo>
                    <a:cubicBezTo>
                      <a:pt x="154" y="452"/>
                      <a:pt x="226" y="544"/>
                      <a:pt x="369" y="647"/>
                    </a:cubicBezTo>
                    <a:cubicBezTo>
                      <a:pt x="462" y="719"/>
                      <a:pt x="503" y="790"/>
                      <a:pt x="482" y="872"/>
                    </a:cubicBezTo>
                    <a:cubicBezTo>
                      <a:pt x="460" y="940"/>
                      <a:pt x="398" y="981"/>
                      <a:pt x="334" y="981"/>
                    </a:cubicBezTo>
                    <a:cubicBezTo>
                      <a:pt x="312" y="981"/>
                      <a:pt x="289" y="975"/>
                      <a:pt x="267" y="965"/>
                    </a:cubicBezTo>
                    <a:cubicBezTo>
                      <a:pt x="185" y="944"/>
                      <a:pt x="113" y="903"/>
                      <a:pt x="72" y="842"/>
                    </a:cubicBezTo>
                    <a:lnTo>
                      <a:pt x="0" y="924"/>
                    </a:lnTo>
                    <a:cubicBezTo>
                      <a:pt x="62" y="985"/>
                      <a:pt x="134" y="1036"/>
                      <a:pt x="216" y="1057"/>
                    </a:cubicBezTo>
                    <a:lnTo>
                      <a:pt x="164" y="1211"/>
                    </a:lnTo>
                    <a:lnTo>
                      <a:pt x="257" y="1241"/>
                    </a:lnTo>
                    <a:lnTo>
                      <a:pt x="308" y="1088"/>
                    </a:lnTo>
                    <a:cubicBezTo>
                      <a:pt x="322" y="1090"/>
                      <a:pt x="335" y="1091"/>
                      <a:pt x="349" y="1091"/>
                    </a:cubicBezTo>
                    <a:cubicBezTo>
                      <a:pt x="468" y="1091"/>
                      <a:pt x="579" y="1013"/>
                      <a:pt x="616" y="903"/>
                    </a:cubicBezTo>
                    <a:cubicBezTo>
                      <a:pt x="646" y="770"/>
                      <a:pt x="595" y="667"/>
                      <a:pt x="462" y="565"/>
                    </a:cubicBezTo>
                    <a:cubicBezTo>
                      <a:pt x="349" y="473"/>
                      <a:pt x="308" y="401"/>
                      <a:pt x="328" y="339"/>
                    </a:cubicBezTo>
                    <a:cubicBezTo>
                      <a:pt x="337" y="290"/>
                      <a:pt x="384" y="248"/>
                      <a:pt x="459" y="248"/>
                    </a:cubicBezTo>
                    <a:cubicBezTo>
                      <a:pt x="479" y="248"/>
                      <a:pt x="500" y="251"/>
                      <a:pt x="523" y="257"/>
                    </a:cubicBezTo>
                    <a:cubicBezTo>
                      <a:pt x="585" y="278"/>
                      <a:pt x="646" y="309"/>
                      <a:pt x="698" y="360"/>
                    </a:cubicBezTo>
                    <a:lnTo>
                      <a:pt x="759" y="278"/>
                    </a:lnTo>
                    <a:cubicBezTo>
                      <a:pt x="708" y="227"/>
                      <a:pt x="646" y="186"/>
                      <a:pt x="585" y="165"/>
                    </a:cubicBezTo>
                    <a:lnTo>
                      <a:pt x="626" y="21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0"/>
              <p:cNvSpPr/>
              <p:nvPr/>
            </p:nvSpPr>
            <p:spPr>
              <a:xfrm>
                <a:off x="4329712" y="3415443"/>
                <a:ext cx="49947" cy="374689"/>
              </a:xfrm>
              <a:custGeom>
                <a:rect b="b" l="l" r="r" t="t"/>
                <a:pathLst>
                  <a:path extrusionOk="0" h="5619" w="749">
                    <a:moveTo>
                      <a:pt x="277" y="0"/>
                    </a:moveTo>
                    <a:lnTo>
                      <a:pt x="0" y="21"/>
                    </a:lnTo>
                    <a:cubicBezTo>
                      <a:pt x="687" y="1682"/>
                      <a:pt x="134" y="5618"/>
                      <a:pt x="134" y="5618"/>
                    </a:cubicBezTo>
                    <a:lnTo>
                      <a:pt x="626" y="5495"/>
                    </a:lnTo>
                    <a:cubicBezTo>
                      <a:pt x="749" y="3291"/>
                      <a:pt x="277" y="0"/>
                      <a:pt x="2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0"/>
              <p:cNvSpPr/>
              <p:nvPr/>
            </p:nvSpPr>
            <p:spPr>
              <a:xfrm>
                <a:off x="4235354" y="3450319"/>
                <a:ext cx="116965" cy="118762"/>
              </a:xfrm>
              <a:custGeom>
                <a:rect b="b" l="l" r="r" t="t"/>
                <a:pathLst>
                  <a:path extrusionOk="0" h="1781" w="1754">
                    <a:moveTo>
                      <a:pt x="1" y="0"/>
                    </a:moveTo>
                    <a:lnTo>
                      <a:pt x="1" y="0"/>
                    </a:lnTo>
                    <a:cubicBezTo>
                      <a:pt x="488" y="1594"/>
                      <a:pt x="1257" y="1781"/>
                      <a:pt x="1591" y="1781"/>
                    </a:cubicBezTo>
                    <a:cubicBezTo>
                      <a:pt x="1693" y="1781"/>
                      <a:pt x="1754" y="1763"/>
                      <a:pt x="1754" y="1763"/>
                    </a:cubicBezTo>
                    <a:cubicBezTo>
                      <a:pt x="1467" y="24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0"/>
              <p:cNvSpPr/>
              <p:nvPr/>
            </p:nvSpPr>
            <p:spPr>
              <a:xfrm>
                <a:off x="4225818" y="3312017"/>
                <a:ext cx="157243" cy="132431"/>
              </a:xfrm>
              <a:custGeom>
                <a:rect b="b" l="l" r="r" t="t"/>
                <a:pathLst>
                  <a:path extrusionOk="0" h="1986" w="2358">
                    <a:moveTo>
                      <a:pt x="1308" y="1"/>
                    </a:moveTo>
                    <a:cubicBezTo>
                      <a:pt x="1283" y="1"/>
                      <a:pt x="1257" y="1"/>
                      <a:pt x="1230" y="3"/>
                    </a:cubicBezTo>
                    <a:cubicBezTo>
                      <a:pt x="359" y="75"/>
                      <a:pt x="0" y="1182"/>
                      <a:pt x="677" y="1746"/>
                    </a:cubicBezTo>
                    <a:cubicBezTo>
                      <a:pt x="869" y="1912"/>
                      <a:pt x="1091" y="1985"/>
                      <a:pt x="1309" y="1985"/>
                    </a:cubicBezTo>
                    <a:cubicBezTo>
                      <a:pt x="1848" y="1985"/>
                      <a:pt x="2358" y="1536"/>
                      <a:pt x="2307" y="916"/>
                    </a:cubicBezTo>
                    <a:cubicBezTo>
                      <a:pt x="2258" y="388"/>
                      <a:pt x="1828" y="1"/>
                      <a:pt x="1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0"/>
              <p:cNvSpPr/>
              <p:nvPr/>
            </p:nvSpPr>
            <p:spPr>
              <a:xfrm>
                <a:off x="4413134" y="3228796"/>
                <a:ext cx="58816" cy="444439"/>
              </a:xfrm>
              <a:custGeom>
                <a:rect b="b" l="l" r="r" t="t"/>
                <a:pathLst>
                  <a:path extrusionOk="0" h="6665" w="882">
                    <a:moveTo>
                      <a:pt x="554" y="1"/>
                    </a:moveTo>
                    <a:cubicBezTo>
                      <a:pt x="554" y="1"/>
                      <a:pt x="0" y="3896"/>
                      <a:pt x="133" y="6521"/>
                    </a:cubicBezTo>
                    <a:lnTo>
                      <a:pt x="718" y="6664"/>
                    </a:lnTo>
                    <a:cubicBezTo>
                      <a:pt x="718" y="6664"/>
                      <a:pt x="82" y="2000"/>
                      <a:pt x="882" y="32"/>
                    </a:cubicBezTo>
                    <a:lnTo>
                      <a:pt x="5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0"/>
              <p:cNvSpPr/>
              <p:nvPr/>
            </p:nvSpPr>
            <p:spPr>
              <a:xfrm>
                <a:off x="4445210" y="3270540"/>
                <a:ext cx="138171" cy="140833"/>
              </a:xfrm>
              <a:custGeom>
                <a:rect b="b" l="l" r="r" t="t"/>
                <a:pathLst>
                  <a:path extrusionOk="0" h="2112" w="2072">
                    <a:moveTo>
                      <a:pt x="2072" y="0"/>
                    </a:moveTo>
                    <a:lnTo>
                      <a:pt x="2072" y="0"/>
                    </a:lnTo>
                    <a:cubicBezTo>
                      <a:pt x="2072" y="0"/>
                      <a:pt x="339" y="287"/>
                      <a:pt x="1" y="2091"/>
                    </a:cubicBezTo>
                    <a:cubicBezTo>
                      <a:pt x="1" y="2091"/>
                      <a:pt x="71" y="2111"/>
                      <a:pt x="189" y="2111"/>
                    </a:cubicBezTo>
                    <a:cubicBezTo>
                      <a:pt x="581" y="2111"/>
                      <a:pt x="1496" y="1893"/>
                      <a:pt x="20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0"/>
              <p:cNvSpPr/>
              <p:nvPr/>
            </p:nvSpPr>
            <p:spPr>
              <a:xfrm>
                <a:off x="4407666" y="3485194"/>
                <a:ext cx="207190" cy="210583"/>
              </a:xfrm>
              <a:custGeom>
                <a:rect b="b" l="l" r="r" t="t"/>
                <a:pathLst>
                  <a:path extrusionOk="0" h="3158" w="3107">
                    <a:moveTo>
                      <a:pt x="3106" y="0"/>
                    </a:moveTo>
                    <a:cubicBezTo>
                      <a:pt x="3106" y="0"/>
                      <a:pt x="502" y="441"/>
                      <a:pt x="0" y="3127"/>
                    </a:cubicBezTo>
                    <a:cubicBezTo>
                      <a:pt x="0" y="3127"/>
                      <a:pt x="109" y="3158"/>
                      <a:pt x="289" y="3158"/>
                    </a:cubicBezTo>
                    <a:cubicBezTo>
                      <a:pt x="880" y="3158"/>
                      <a:pt x="2243" y="2827"/>
                      <a:pt x="3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0"/>
              <p:cNvSpPr/>
              <p:nvPr/>
            </p:nvSpPr>
            <p:spPr>
              <a:xfrm>
                <a:off x="4209414" y="3533673"/>
                <a:ext cx="157310" cy="169240"/>
              </a:xfrm>
              <a:custGeom>
                <a:rect b="b" l="l" r="r" t="t"/>
                <a:pathLst>
                  <a:path extrusionOk="0" h="2538" w="2359">
                    <a:moveTo>
                      <a:pt x="0" y="1"/>
                    </a:moveTo>
                    <a:lnTo>
                      <a:pt x="0" y="1"/>
                    </a:lnTo>
                    <a:cubicBezTo>
                      <a:pt x="660" y="2272"/>
                      <a:pt x="1694" y="2537"/>
                      <a:pt x="2141" y="2537"/>
                    </a:cubicBezTo>
                    <a:cubicBezTo>
                      <a:pt x="2276" y="2537"/>
                      <a:pt x="2358" y="2513"/>
                      <a:pt x="2358" y="2513"/>
                    </a:cubicBezTo>
                    <a:cubicBezTo>
                      <a:pt x="2153" y="1272"/>
                      <a:pt x="1220" y="278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0"/>
              <p:cNvSpPr/>
              <p:nvPr/>
            </p:nvSpPr>
            <p:spPr>
              <a:xfrm>
                <a:off x="4316709" y="3193921"/>
                <a:ext cx="154576" cy="158704"/>
              </a:xfrm>
              <a:custGeom>
                <a:rect b="b" l="l" r="r" t="t"/>
                <a:pathLst>
                  <a:path extrusionOk="0" h="2380" w="2318">
                    <a:moveTo>
                      <a:pt x="1" y="1"/>
                    </a:moveTo>
                    <a:cubicBezTo>
                      <a:pt x="1" y="1"/>
                      <a:pt x="21" y="1764"/>
                      <a:pt x="1743" y="2379"/>
                    </a:cubicBezTo>
                    <a:cubicBezTo>
                      <a:pt x="1743" y="2379"/>
                      <a:pt x="2318" y="111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0"/>
              <p:cNvSpPr/>
              <p:nvPr/>
            </p:nvSpPr>
            <p:spPr>
              <a:xfrm>
                <a:off x="4409400" y="3106899"/>
                <a:ext cx="186318" cy="157037"/>
              </a:xfrm>
              <a:custGeom>
                <a:rect b="b" l="l" r="r" t="t"/>
                <a:pathLst>
                  <a:path extrusionOk="0" h="2355" w="2794">
                    <a:moveTo>
                      <a:pt x="1233" y="0"/>
                    </a:moveTo>
                    <a:cubicBezTo>
                      <a:pt x="628" y="0"/>
                      <a:pt x="115" y="466"/>
                      <a:pt x="66" y="1080"/>
                    </a:cubicBezTo>
                    <a:cubicBezTo>
                      <a:pt x="1" y="1819"/>
                      <a:pt x="603" y="2355"/>
                      <a:pt x="1244" y="2355"/>
                    </a:cubicBezTo>
                    <a:cubicBezTo>
                      <a:pt x="1501" y="2355"/>
                      <a:pt x="1765" y="2269"/>
                      <a:pt x="1994" y="2075"/>
                    </a:cubicBezTo>
                    <a:cubicBezTo>
                      <a:pt x="2793" y="1388"/>
                      <a:pt x="2363" y="86"/>
                      <a:pt x="1327" y="4"/>
                    </a:cubicBezTo>
                    <a:cubicBezTo>
                      <a:pt x="1296" y="1"/>
                      <a:pt x="1264" y="0"/>
                      <a:pt x="1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0"/>
              <p:cNvSpPr/>
              <p:nvPr/>
            </p:nvSpPr>
            <p:spPr>
              <a:xfrm>
                <a:off x="4433406" y="3130839"/>
                <a:ext cx="131503" cy="111026"/>
              </a:xfrm>
              <a:custGeom>
                <a:rect b="b" l="l" r="r" t="t"/>
                <a:pathLst>
                  <a:path extrusionOk="0" h="1665" w="1972">
                    <a:moveTo>
                      <a:pt x="862" y="0"/>
                    </a:moveTo>
                    <a:cubicBezTo>
                      <a:pt x="441" y="0"/>
                      <a:pt x="74" y="326"/>
                      <a:pt x="45" y="762"/>
                    </a:cubicBezTo>
                    <a:cubicBezTo>
                      <a:pt x="1" y="1289"/>
                      <a:pt x="427" y="1665"/>
                      <a:pt x="880" y="1665"/>
                    </a:cubicBezTo>
                    <a:cubicBezTo>
                      <a:pt x="1061" y="1665"/>
                      <a:pt x="1247" y="1605"/>
                      <a:pt x="1408" y="1470"/>
                    </a:cubicBezTo>
                    <a:cubicBezTo>
                      <a:pt x="1972" y="988"/>
                      <a:pt x="1675" y="65"/>
                      <a:pt x="937" y="4"/>
                    </a:cubicBezTo>
                    <a:cubicBezTo>
                      <a:pt x="912" y="2"/>
                      <a:pt x="887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0"/>
              <p:cNvSpPr/>
              <p:nvPr/>
            </p:nvSpPr>
            <p:spPr>
              <a:xfrm>
                <a:off x="4214882" y="3662239"/>
                <a:ext cx="320688" cy="66349"/>
              </a:xfrm>
              <a:custGeom>
                <a:rect b="b" l="l" r="r" t="t"/>
                <a:pathLst>
                  <a:path extrusionOk="0" h="995" w="4809">
                    <a:moveTo>
                      <a:pt x="0" y="0"/>
                    </a:moveTo>
                    <a:lnTo>
                      <a:pt x="0" y="995"/>
                    </a:lnTo>
                    <a:lnTo>
                      <a:pt x="4808" y="995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0"/>
              <p:cNvSpPr/>
              <p:nvPr/>
            </p:nvSpPr>
            <p:spPr>
              <a:xfrm>
                <a:off x="4239488" y="3728522"/>
                <a:ext cx="271475" cy="183244"/>
              </a:xfrm>
              <a:custGeom>
                <a:rect b="b" l="l" r="r" t="t"/>
                <a:pathLst>
                  <a:path extrusionOk="0" h="2748" w="4071">
                    <a:moveTo>
                      <a:pt x="0" y="1"/>
                    </a:moveTo>
                    <a:lnTo>
                      <a:pt x="0" y="1364"/>
                    </a:lnTo>
                    <a:cubicBezTo>
                      <a:pt x="0" y="2123"/>
                      <a:pt x="626" y="2748"/>
                      <a:pt x="1384" y="2748"/>
                    </a:cubicBezTo>
                    <a:lnTo>
                      <a:pt x="2686" y="2748"/>
                    </a:lnTo>
                    <a:cubicBezTo>
                      <a:pt x="3455" y="2748"/>
                      <a:pt x="4070" y="2123"/>
                      <a:pt x="4070" y="1364"/>
                    </a:cubicBezTo>
                    <a:lnTo>
                      <a:pt x="40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0"/>
              <p:cNvSpPr/>
              <p:nvPr/>
            </p:nvSpPr>
            <p:spPr>
              <a:xfrm>
                <a:off x="4468482" y="3137240"/>
                <a:ext cx="52014" cy="95023"/>
              </a:xfrm>
              <a:custGeom>
                <a:rect b="b" l="l" r="r" t="t"/>
                <a:pathLst>
                  <a:path extrusionOk="0" h="1425" w="780">
                    <a:moveTo>
                      <a:pt x="493" y="0"/>
                    </a:moveTo>
                    <a:lnTo>
                      <a:pt x="462" y="174"/>
                    </a:lnTo>
                    <a:cubicBezTo>
                      <a:pt x="454" y="174"/>
                      <a:pt x="446" y="174"/>
                      <a:pt x="439" y="174"/>
                    </a:cubicBezTo>
                    <a:cubicBezTo>
                      <a:pt x="295" y="174"/>
                      <a:pt x="173" y="264"/>
                      <a:pt x="144" y="400"/>
                    </a:cubicBezTo>
                    <a:cubicBezTo>
                      <a:pt x="124" y="554"/>
                      <a:pt x="216" y="646"/>
                      <a:pt x="380" y="748"/>
                    </a:cubicBezTo>
                    <a:cubicBezTo>
                      <a:pt x="493" y="820"/>
                      <a:pt x="554" y="892"/>
                      <a:pt x="534" y="984"/>
                    </a:cubicBezTo>
                    <a:cubicBezTo>
                      <a:pt x="508" y="1069"/>
                      <a:pt x="434" y="1125"/>
                      <a:pt x="351" y="1125"/>
                    </a:cubicBezTo>
                    <a:cubicBezTo>
                      <a:pt x="334" y="1125"/>
                      <a:pt x="316" y="1123"/>
                      <a:pt x="298" y="1117"/>
                    </a:cubicBezTo>
                    <a:cubicBezTo>
                      <a:pt x="206" y="1097"/>
                      <a:pt x="134" y="1056"/>
                      <a:pt x="62" y="994"/>
                    </a:cubicBezTo>
                    <a:lnTo>
                      <a:pt x="1" y="1107"/>
                    </a:lnTo>
                    <a:cubicBezTo>
                      <a:pt x="72" y="1169"/>
                      <a:pt x="154" y="1210"/>
                      <a:pt x="247" y="1230"/>
                    </a:cubicBezTo>
                    <a:lnTo>
                      <a:pt x="216" y="1405"/>
                    </a:lnTo>
                    <a:lnTo>
                      <a:pt x="329" y="1425"/>
                    </a:lnTo>
                    <a:lnTo>
                      <a:pt x="359" y="1251"/>
                    </a:lnTo>
                    <a:cubicBezTo>
                      <a:pt x="366" y="1251"/>
                      <a:pt x="373" y="1251"/>
                      <a:pt x="380" y="1251"/>
                    </a:cubicBezTo>
                    <a:cubicBezTo>
                      <a:pt x="526" y="1251"/>
                      <a:pt x="658" y="1151"/>
                      <a:pt x="687" y="1005"/>
                    </a:cubicBezTo>
                    <a:cubicBezTo>
                      <a:pt x="708" y="851"/>
                      <a:pt x="636" y="748"/>
                      <a:pt x="472" y="646"/>
                    </a:cubicBezTo>
                    <a:cubicBezTo>
                      <a:pt x="339" y="554"/>
                      <a:pt x="277" y="502"/>
                      <a:pt x="298" y="410"/>
                    </a:cubicBezTo>
                    <a:cubicBezTo>
                      <a:pt x="307" y="348"/>
                      <a:pt x="362" y="293"/>
                      <a:pt x="457" y="293"/>
                    </a:cubicBezTo>
                    <a:cubicBezTo>
                      <a:pt x="471" y="293"/>
                      <a:pt x="487" y="295"/>
                      <a:pt x="503" y="297"/>
                    </a:cubicBezTo>
                    <a:cubicBezTo>
                      <a:pt x="585" y="308"/>
                      <a:pt x="657" y="338"/>
                      <a:pt x="708" y="390"/>
                    </a:cubicBezTo>
                    <a:lnTo>
                      <a:pt x="780" y="287"/>
                    </a:lnTo>
                    <a:cubicBezTo>
                      <a:pt x="718" y="236"/>
                      <a:pt x="646" y="205"/>
                      <a:pt x="564" y="185"/>
                    </a:cubicBezTo>
                    <a:lnTo>
                      <a:pt x="595" y="21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0"/>
              <p:cNvSpPr/>
              <p:nvPr/>
            </p:nvSpPr>
            <p:spPr>
              <a:xfrm>
                <a:off x="4257227" y="3329222"/>
                <a:ext cx="113098" cy="98090"/>
              </a:xfrm>
              <a:custGeom>
                <a:rect b="b" l="l" r="r" t="t"/>
                <a:pathLst>
                  <a:path extrusionOk="0" h="1471" w="1696">
                    <a:moveTo>
                      <a:pt x="846" y="0"/>
                    </a:moveTo>
                    <a:cubicBezTo>
                      <a:pt x="730" y="0"/>
                      <a:pt x="610" y="29"/>
                      <a:pt x="493" y="94"/>
                    </a:cubicBezTo>
                    <a:cubicBezTo>
                      <a:pt x="134" y="289"/>
                      <a:pt x="1" y="730"/>
                      <a:pt x="196" y="1088"/>
                    </a:cubicBezTo>
                    <a:cubicBezTo>
                      <a:pt x="334" y="1347"/>
                      <a:pt x="586" y="1471"/>
                      <a:pt x="837" y="1471"/>
                    </a:cubicBezTo>
                    <a:cubicBezTo>
                      <a:pt x="1142" y="1471"/>
                      <a:pt x="1447" y="1288"/>
                      <a:pt x="1549" y="945"/>
                    </a:cubicBezTo>
                    <a:cubicBezTo>
                      <a:pt x="1696" y="447"/>
                      <a:pt x="1303" y="0"/>
                      <a:pt x="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40"/>
              <p:cNvSpPr/>
              <p:nvPr/>
            </p:nvSpPr>
            <p:spPr>
              <a:xfrm>
                <a:off x="4290769" y="3334090"/>
                <a:ext cx="47213" cy="84153"/>
              </a:xfrm>
              <a:custGeom>
                <a:rect b="b" l="l" r="r" t="t"/>
                <a:pathLst>
                  <a:path extrusionOk="0" h="1262" w="708">
                    <a:moveTo>
                      <a:pt x="256" y="0"/>
                    </a:moveTo>
                    <a:lnTo>
                      <a:pt x="164" y="31"/>
                    </a:lnTo>
                    <a:lnTo>
                      <a:pt x="195" y="175"/>
                    </a:lnTo>
                    <a:cubicBezTo>
                      <a:pt x="72" y="216"/>
                      <a:pt x="0" y="349"/>
                      <a:pt x="31" y="472"/>
                    </a:cubicBezTo>
                    <a:cubicBezTo>
                      <a:pt x="62" y="605"/>
                      <a:pt x="174" y="657"/>
                      <a:pt x="338" y="677"/>
                    </a:cubicBezTo>
                    <a:cubicBezTo>
                      <a:pt x="461" y="698"/>
                      <a:pt x="533" y="728"/>
                      <a:pt x="554" y="810"/>
                    </a:cubicBezTo>
                    <a:cubicBezTo>
                      <a:pt x="574" y="903"/>
                      <a:pt x="513" y="974"/>
                      <a:pt x="410" y="1005"/>
                    </a:cubicBezTo>
                    <a:cubicBezTo>
                      <a:pt x="376" y="1009"/>
                      <a:pt x="344" y="1012"/>
                      <a:pt x="312" y="1012"/>
                    </a:cubicBezTo>
                    <a:cubicBezTo>
                      <a:pt x="267" y="1012"/>
                      <a:pt x="222" y="1007"/>
                      <a:pt x="174" y="995"/>
                    </a:cubicBezTo>
                    <a:lnTo>
                      <a:pt x="164" y="1097"/>
                    </a:lnTo>
                    <a:cubicBezTo>
                      <a:pt x="209" y="1114"/>
                      <a:pt x="254" y="1122"/>
                      <a:pt x="300" y="1122"/>
                    </a:cubicBezTo>
                    <a:cubicBezTo>
                      <a:pt x="336" y="1122"/>
                      <a:pt x="373" y="1117"/>
                      <a:pt x="410" y="1108"/>
                    </a:cubicBezTo>
                    <a:lnTo>
                      <a:pt x="451" y="1261"/>
                    </a:lnTo>
                    <a:lnTo>
                      <a:pt x="543" y="1241"/>
                    </a:lnTo>
                    <a:lnTo>
                      <a:pt x="502" y="1087"/>
                    </a:lnTo>
                    <a:cubicBezTo>
                      <a:pt x="636" y="1046"/>
                      <a:pt x="707" y="913"/>
                      <a:pt x="677" y="780"/>
                    </a:cubicBezTo>
                    <a:cubicBezTo>
                      <a:pt x="646" y="646"/>
                      <a:pt x="554" y="585"/>
                      <a:pt x="379" y="554"/>
                    </a:cubicBezTo>
                    <a:cubicBezTo>
                      <a:pt x="236" y="534"/>
                      <a:pt x="164" y="493"/>
                      <a:pt x="154" y="431"/>
                    </a:cubicBezTo>
                    <a:cubicBezTo>
                      <a:pt x="144" y="370"/>
                      <a:pt x="164" y="288"/>
                      <a:pt x="287" y="257"/>
                    </a:cubicBezTo>
                    <a:cubicBezTo>
                      <a:pt x="318" y="247"/>
                      <a:pt x="351" y="241"/>
                      <a:pt x="385" y="241"/>
                    </a:cubicBezTo>
                    <a:cubicBezTo>
                      <a:pt x="418" y="241"/>
                      <a:pt x="451" y="247"/>
                      <a:pt x="482" y="257"/>
                    </a:cubicBezTo>
                    <a:lnTo>
                      <a:pt x="502" y="154"/>
                    </a:lnTo>
                    <a:cubicBezTo>
                      <a:pt x="467" y="144"/>
                      <a:pt x="431" y="139"/>
                      <a:pt x="395" y="139"/>
                    </a:cubicBezTo>
                    <a:cubicBezTo>
                      <a:pt x="359" y="139"/>
                      <a:pt x="323" y="144"/>
                      <a:pt x="287" y="154"/>
                    </a:cubicBez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40"/>
              <p:cNvSpPr/>
              <p:nvPr/>
            </p:nvSpPr>
            <p:spPr>
              <a:xfrm>
                <a:off x="3715817" y="2780351"/>
                <a:ext cx="434853" cy="961895"/>
              </a:xfrm>
              <a:custGeom>
                <a:rect b="b" l="l" r="r" t="t"/>
                <a:pathLst>
                  <a:path extrusionOk="0" h="14425" w="6521">
                    <a:moveTo>
                      <a:pt x="1" y="1"/>
                    </a:moveTo>
                    <a:lnTo>
                      <a:pt x="1128" y="14425"/>
                    </a:lnTo>
                    <a:lnTo>
                      <a:pt x="2912" y="14425"/>
                    </a:lnTo>
                    <a:lnTo>
                      <a:pt x="2912" y="6223"/>
                    </a:lnTo>
                    <a:lnTo>
                      <a:pt x="4593" y="14425"/>
                    </a:lnTo>
                    <a:lnTo>
                      <a:pt x="6521" y="14425"/>
                    </a:lnTo>
                    <a:lnTo>
                      <a:pt x="5495" y="6193"/>
                    </a:lnTo>
                    <a:lnTo>
                      <a:pt x="48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40"/>
              <p:cNvSpPr/>
              <p:nvPr/>
            </p:nvSpPr>
            <p:spPr>
              <a:xfrm>
                <a:off x="1208367" y="1354379"/>
                <a:ext cx="132625" cy="178057"/>
              </a:xfrm>
              <a:custGeom>
                <a:rect b="b" l="l" r="r" t="t"/>
                <a:pathLst>
                  <a:path extrusionOk="0" h="2328" w="1734">
                    <a:moveTo>
                      <a:pt x="872" y="0"/>
                    </a:moveTo>
                    <a:lnTo>
                      <a:pt x="636" y="913"/>
                    </a:lnTo>
                    <a:lnTo>
                      <a:pt x="1" y="1159"/>
                    </a:lnTo>
                    <a:lnTo>
                      <a:pt x="616" y="1395"/>
                    </a:lnTo>
                    <a:lnTo>
                      <a:pt x="862" y="2328"/>
                    </a:lnTo>
                    <a:lnTo>
                      <a:pt x="1098" y="1405"/>
                    </a:lnTo>
                    <a:lnTo>
                      <a:pt x="1733" y="1169"/>
                    </a:lnTo>
                    <a:lnTo>
                      <a:pt x="1118" y="933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FFB1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0"/>
              <p:cNvSpPr/>
              <p:nvPr/>
            </p:nvSpPr>
            <p:spPr>
              <a:xfrm>
                <a:off x="457198" y="2547788"/>
                <a:ext cx="133390" cy="177216"/>
              </a:xfrm>
              <a:custGeom>
                <a:rect b="b" l="l" r="r" t="t"/>
                <a:pathLst>
                  <a:path extrusionOk="0" h="2317" w="1744">
                    <a:moveTo>
                      <a:pt x="882" y="0"/>
                    </a:moveTo>
                    <a:lnTo>
                      <a:pt x="647" y="913"/>
                    </a:lnTo>
                    <a:lnTo>
                      <a:pt x="1" y="1148"/>
                    </a:lnTo>
                    <a:lnTo>
                      <a:pt x="626" y="1384"/>
                    </a:lnTo>
                    <a:lnTo>
                      <a:pt x="862" y="2317"/>
                    </a:lnTo>
                    <a:lnTo>
                      <a:pt x="1098" y="1405"/>
                    </a:lnTo>
                    <a:lnTo>
                      <a:pt x="1744" y="1169"/>
                    </a:lnTo>
                    <a:lnTo>
                      <a:pt x="1118" y="933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B1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40"/>
              <p:cNvSpPr/>
              <p:nvPr/>
            </p:nvSpPr>
            <p:spPr>
              <a:xfrm>
                <a:off x="3985286" y="740196"/>
                <a:ext cx="275346" cy="427398"/>
              </a:xfrm>
              <a:custGeom>
                <a:rect b="b" l="l" r="r" t="t"/>
                <a:pathLst>
                  <a:path extrusionOk="0" h="5588" w="3600">
                    <a:moveTo>
                      <a:pt x="1559" y="0"/>
                    </a:moveTo>
                    <a:cubicBezTo>
                      <a:pt x="1467" y="0"/>
                      <a:pt x="1385" y="72"/>
                      <a:pt x="1385" y="164"/>
                    </a:cubicBezTo>
                    <a:lnTo>
                      <a:pt x="1385" y="584"/>
                    </a:lnTo>
                    <a:cubicBezTo>
                      <a:pt x="1211" y="615"/>
                      <a:pt x="1047" y="666"/>
                      <a:pt x="883" y="748"/>
                    </a:cubicBezTo>
                    <a:cubicBezTo>
                      <a:pt x="739" y="810"/>
                      <a:pt x="606" y="902"/>
                      <a:pt x="493" y="1015"/>
                    </a:cubicBezTo>
                    <a:cubicBezTo>
                      <a:pt x="380" y="1128"/>
                      <a:pt x="298" y="1251"/>
                      <a:pt x="237" y="1384"/>
                    </a:cubicBezTo>
                    <a:cubicBezTo>
                      <a:pt x="165" y="1528"/>
                      <a:pt x="134" y="1681"/>
                      <a:pt x="134" y="1835"/>
                    </a:cubicBezTo>
                    <a:cubicBezTo>
                      <a:pt x="134" y="1999"/>
                      <a:pt x="155" y="2163"/>
                      <a:pt x="216" y="2317"/>
                    </a:cubicBezTo>
                    <a:cubicBezTo>
                      <a:pt x="257" y="2450"/>
                      <a:pt x="339" y="2563"/>
                      <a:pt x="431" y="2665"/>
                    </a:cubicBezTo>
                    <a:cubicBezTo>
                      <a:pt x="544" y="2768"/>
                      <a:pt x="678" y="2850"/>
                      <a:pt x="821" y="2922"/>
                    </a:cubicBezTo>
                    <a:cubicBezTo>
                      <a:pt x="995" y="2993"/>
                      <a:pt x="1180" y="3055"/>
                      <a:pt x="1364" y="3096"/>
                    </a:cubicBezTo>
                    <a:cubicBezTo>
                      <a:pt x="1590" y="3147"/>
                      <a:pt x="1795" y="3199"/>
                      <a:pt x="1969" y="3240"/>
                    </a:cubicBezTo>
                    <a:cubicBezTo>
                      <a:pt x="2113" y="3270"/>
                      <a:pt x="2256" y="3301"/>
                      <a:pt x="2400" y="3352"/>
                    </a:cubicBezTo>
                    <a:cubicBezTo>
                      <a:pt x="2502" y="3383"/>
                      <a:pt x="2595" y="3434"/>
                      <a:pt x="2666" y="3506"/>
                    </a:cubicBezTo>
                    <a:cubicBezTo>
                      <a:pt x="2728" y="3568"/>
                      <a:pt x="2759" y="3639"/>
                      <a:pt x="2759" y="3732"/>
                    </a:cubicBezTo>
                    <a:cubicBezTo>
                      <a:pt x="2759" y="3814"/>
                      <a:pt x="2728" y="3896"/>
                      <a:pt x="2677" y="3967"/>
                    </a:cubicBezTo>
                    <a:cubicBezTo>
                      <a:pt x="2615" y="4029"/>
                      <a:pt x="2543" y="4090"/>
                      <a:pt x="2461" y="4131"/>
                    </a:cubicBezTo>
                    <a:cubicBezTo>
                      <a:pt x="2369" y="4172"/>
                      <a:pt x="2266" y="4203"/>
                      <a:pt x="2154" y="4224"/>
                    </a:cubicBezTo>
                    <a:cubicBezTo>
                      <a:pt x="2041" y="4244"/>
                      <a:pt x="1918" y="4254"/>
                      <a:pt x="1795" y="4254"/>
                    </a:cubicBezTo>
                    <a:cubicBezTo>
                      <a:pt x="1662" y="4254"/>
                      <a:pt x="1528" y="4234"/>
                      <a:pt x="1405" y="4213"/>
                    </a:cubicBezTo>
                    <a:cubicBezTo>
                      <a:pt x="1313" y="4183"/>
                      <a:pt x="1221" y="4152"/>
                      <a:pt x="1139" y="4111"/>
                    </a:cubicBezTo>
                    <a:cubicBezTo>
                      <a:pt x="1077" y="4070"/>
                      <a:pt x="1016" y="4019"/>
                      <a:pt x="975" y="3967"/>
                    </a:cubicBezTo>
                    <a:cubicBezTo>
                      <a:pt x="934" y="3916"/>
                      <a:pt x="893" y="3855"/>
                      <a:pt x="862" y="3803"/>
                    </a:cubicBezTo>
                    <a:cubicBezTo>
                      <a:pt x="842" y="3752"/>
                      <a:pt x="811" y="3721"/>
                      <a:pt x="770" y="3691"/>
                    </a:cubicBezTo>
                    <a:cubicBezTo>
                      <a:pt x="719" y="3660"/>
                      <a:pt x="667" y="3650"/>
                      <a:pt x="616" y="3650"/>
                    </a:cubicBezTo>
                    <a:lnTo>
                      <a:pt x="175" y="3650"/>
                    </a:lnTo>
                    <a:cubicBezTo>
                      <a:pt x="134" y="3650"/>
                      <a:pt x="83" y="3670"/>
                      <a:pt x="52" y="3701"/>
                    </a:cubicBezTo>
                    <a:cubicBezTo>
                      <a:pt x="21" y="3732"/>
                      <a:pt x="1" y="3773"/>
                      <a:pt x="11" y="3824"/>
                    </a:cubicBezTo>
                    <a:cubicBezTo>
                      <a:pt x="11" y="3967"/>
                      <a:pt x="62" y="4121"/>
                      <a:pt x="134" y="4254"/>
                    </a:cubicBezTo>
                    <a:cubicBezTo>
                      <a:pt x="216" y="4388"/>
                      <a:pt x="308" y="4500"/>
                      <a:pt x="431" y="4593"/>
                    </a:cubicBezTo>
                    <a:cubicBezTo>
                      <a:pt x="565" y="4705"/>
                      <a:pt x="708" y="4787"/>
                      <a:pt x="862" y="4849"/>
                    </a:cubicBezTo>
                    <a:cubicBezTo>
                      <a:pt x="1026" y="4921"/>
                      <a:pt x="1200" y="4972"/>
                      <a:pt x="1385" y="5003"/>
                    </a:cubicBezTo>
                    <a:lnTo>
                      <a:pt x="1385" y="5423"/>
                    </a:lnTo>
                    <a:cubicBezTo>
                      <a:pt x="1385" y="5464"/>
                      <a:pt x="1405" y="5505"/>
                      <a:pt x="1436" y="5536"/>
                    </a:cubicBezTo>
                    <a:cubicBezTo>
                      <a:pt x="1467" y="5567"/>
                      <a:pt x="1508" y="5587"/>
                      <a:pt x="1549" y="5587"/>
                    </a:cubicBezTo>
                    <a:lnTo>
                      <a:pt x="2061" y="5587"/>
                    </a:lnTo>
                    <a:cubicBezTo>
                      <a:pt x="2143" y="5587"/>
                      <a:pt x="2225" y="5515"/>
                      <a:pt x="2225" y="5423"/>
                    </a:cubicBezTo>
                    <a:lnTo>
                      <a:pt x="2225" y="5003"/>
                    </a:lnTo>
                    <a:cubicBezTo>
                      <a:pt x="2420" y="4972"/>
                      <a:pt x="2615" y="4921"/>
                      <a:pt x="2800" y="4849"/>
                    </a:cubicBezTo>
                    <a:cubicBezTo>
                      <a:pt x="2964" y="4777"/>
                      <a:pt x="3107" y="4685"/>
                      <a:pt x="3230" y="4562"/>
                    </a:cubicBezTo>
                    <a:cubicBezTo>
                      <a:pt x="3353" y="4459"/>
                      <a:pt x="3445" y="4326"/>
                      <a:pt x="3507" y="4183"/>
                    </a:cubicBezTo>
                    <a:cubicBezTo>
                      <a:pt x="3568" y="4039"/>
                      <a:pt x="3599" y="3885"/>
                      <a:pt x="3599" y="3721"/>
                    </a:cubicBezTo>
                    <a:cubicBezTo>
                      <a:pt x="3599" y="3568"/>
                      <a:pt x="3579" y="3414"/>
                      <a:pt x="3527" y="3270"/>
                    </a:cubicBezTo>
                    <a:cubicBezTo>
                      <a:pt x="3476" y="3137"/>
                      <a:pt x="3394" y="3014"/>
                      <a:pt x="3292" y="2922"/>
                    </a:cubicBezTo>
                    <a:cubicBezTo>
                      <a:pt x="3169" y="2809"/>
                      <a:pt x="3025" y="2727"/>
                      <a:pt x="2871" y="2665"/>
                    </a:cubicBezTo>
                    <a:cubicBezTo>
                      <a:pt x="2666" y="2583"/>
                      <a:pt x="2451" y="2522"/>
                      <a:pt x="2236" y="2471"/>
                    </a:cubicBezTo>
                    <a:cubicBezTo>
                      <a:pt x="2010" y="2430"/>
                      <a:pt x="1815" y="2378"/>
                      <a:pt x="1651" y="2348"/>
                    </a:cubicBezTo>
                    <a:cubicBezTo>
                      <a:pt x="1518" y="2317"/>
                      <a:pt x="1385" y="2276"/>
                      <a:pt x="1262" y="2214"/>
                    </a:cubicBezTo>
                    <a:cubicBezTo>
                      <a:pt x="1180" y="2184"/>
                      <a:pt x="1098" y="2132"/>
                      <a:pt x="1047" y="2061"/>
                    </a:cubicBezTo>
                    <a:cubicBezTo>
                      <a:pt x="954" y="1927"/>
                      <a:pt x="954" y="1753"/>
                      <a:pt x="1036" y="1620"/>
                    </a:cubicBezTo>
                    <a:cubicBezTo>
                      <a:pt x="1077" y="1558"/>
                      <a:pt x="1139" y="1497"/>
                      <a:pt x="1211" y="1466"/>
                    </a:cubicBezTo>
                    <a:cubicBezTo>
                      <a:pt x="1293" y="1415"/>
                      <a:pt x="1375" y="1384"/>
                      <a:pt x="1467" y="1363"/>
                    </a:cubicBezTo>
                    <a:cubicBezTo>
                      <a:pt x="1544" y="1340"/>
                      <a:pt x="1621" y="1329"/>
                      <a:pt x="1698" y="1329"/>
                    </a:cubicBezTo>
                    <a:cubicBezTo>
                      <a:pt x="1723" y="1329"/>
                      <a:pt x="1749" y="1330"/>
                      <a:pt x="1774" y="1333"/>
                    </a:cubicBezTo>
                    <a:cubicBezTo>
                      <a:pt x="1807" y="1329"/>
                      <a:pt x="1840" y="1328"/>
                      <a:pt x="1873" y="1328"/>
                    </a:cubicBezTo>
                    <a:cubicBezTo>
                      <a:pt x="2034" y="1328"/>
                      <a:pt x="2193" y="1369"/>
                      <a:pt x="2338" y="1446"/>
                    </a:cubicBezTo>
                    <a:cubicBezTo>
                      <a:pt x="2451" y="1507"/>
                      <a:pt x="2543" y="1599"/>
                      <a:pt x="2615" y="1712"/>
                    </a:cubicBezTo>
                    <a:cubicBezTo>
                      <a:pt x="2646" y="1753"/>
                      <a:pt x="2677" y="1794"/>
                      <a:pt x="2718" y="1825"/>
                    </a:cubicBezTo>
                    <a:cubicBezTo>
                      <a:pt x="2759" y="1856"/>
                      <a:pt x="2820" y="1866"/>
                      <a:pt x="2871" y="1866"/>
                    </a:cubicBezTo>
                    <a:lnTo>
                      <a:pt x="3312" y="1866"/>
                    </a:lnTo>
                    <a:cubicBezTo>
                      <a:pt x="3353" y="1866"/>
                      <a:pt x="3394" y="1845"/>
                      <a:pt x="3425" y="1815"/>
                    </a:cubicBezTo>
                    <a:cubicBezTo>
                      <a:pt x="3466" y="1784"/>
                      <a:pt x="3476" y="1743"/>
                      <a:pt x="3476" y="1692"/>
                    </a:cubicBezTo>
                    <a:cubicBezTo>
                      <a:pt x="3466" y="1579"/>
                      <a:pt x="3435" y="1476"/>
                      <a:pt x="3384" y="1374"/>
                    </a:cubicBezTo>
                    <a:cubicBezTo>
                      <a:pt x="3322" y="1251"/>
                      <a:pt x="3240" y="1138"/>
                      <a:pt x="3148" y="1046"/>
                    </a:cubicBezTo>
                    <a:cubicBezTo>
                      <a:pt x="3035" y="933"/>
                      <a:pt x="2902" y="841"/>
                      <a:pt x="2759" y="769"/>
                    </a:cubicBezTo>
                    <a:cubicBezTo>
                      <a:pt x="2595" y="687"/>
                      <a:pt x="2410" y="625"/>
                      <a:pt x="2225" y="595"/>
                    </a:cubicBezTo>
                    <a:lnTo>
                      <a:pt x="2225" y="164"/>
                    </a:lnTo>
                    <a:cubicBezTo>
                      <a:pt x="2225" y="123"/>
                      <a:pt x="2205" y="72"/>
                      <a:pt x="2174" y="51"/>
                    </a:cubicBezTo>
                    <a:cubicBezTo>
                      <a:pt x="2143" y="10"/>
                      <a:pt x="2102" y="0"/>
                      <a:pt x="20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40"/>
              <p:cNvSpPr/>
              <p:nvPr/>
            </p:nvSpPr>
            <p:spPr>
              <a:xfrm>
                <a:off x="1872864" y="1451368"/>
                <a:ext cx="153735" cy="240775"/>
              </a:xfrm>
              <a:custGeom>
                <a:rect b="b" l="l" r="r" t="t"/>
                <a:pathLst>
                  <a:path extrusionOk="0" h="3148" w="2010">
                    <a:moveTo>
                      <a:pt x="862" y="1"/>
                    </a:moveTo>
                    <a:cubicBezTo>
                      <a:pt x="841" y="1"/>
                      <a:pt x="821" y="11"/>
                      <a:pt x="800" y="31"/>
                    </a:cubicBezTo>
                    <a:cubicBezTo>
                      <a:pt x="780" y="52"/>
                      <a:pt x="769" y="72"/>
                      <a:pt x="769" y="93"/>
                    </a:cubicBezTo>
                    <a:lnTo>
                      <a:pt x="769" y="339"/>
                    </a:lnTo>
                    <a:cubicBezTo>
                      <a:pt x="677" y="349"/>
                      <a:pt x="575" y="380"/>
                      <a:pt x="493" y="421"/>
                    </a:cubicBezTo>
                    <a:cubicBezTo>
                      <a:pt x="411" y="462"/>
                      <a:pt x="329" y="513"/>
                      <a:pt x="267" y="575"/>
                    </a:cubicBezTo>
                    <a:cubicBezTo>
                      <a:pt x="206" y="636"/>
                      <a:pt x="154" y="708"/>
                      <a:pt x="124" y="780"/>
                    </a:cubicBezTo>
                    <a:cubicBezTo>
                      <a:pt x="83" y="862"/>
                      <a:pt x="72" y="954"/>
                      <a:pt x="72" y="1036"/>
                    </a:cubicBezTo>
                    <a:cubicBezTo>
                      <a:pt x="72" y="1128"/>
                      <a:pt x="83" y="1220"/>
                      <a:pt x="113" y="1313"/>
                    </a:cubicBezTo>
                    <a:cubicBezTo>
                      <a:pt x="144" y="1384"/>
                      <a:pt x="185" y="1456"/>
                      <a:pt x="236" y="1507"/>
                    </a:cubicBezTo>
                    <a:cubicBezTo>
                      <a:pt x="298" y="1569"/>
                      <a:pt x="380" y="1610"/>
                      <a:pt x="452" y="1651"/>
                    </a:cubicBezTo>
                    <a:cubicBezTo>
                      <a:pt x="554" y="1692"/>
                      <a:pt x="657" y="1723"/>
                      <a:pt x="759" y="1743"/>
                    </a:cubicBezTo>
                    <a:cubicBezTo>
                      <a:pt x="892" y="1774"/>
                      <a:pt x="1005" y="1805"/>
                      <a:pt x="1097" y="1825"/>
                    </a:cubicBezTo>
                    <a:cubicBezTo>
                      <a:pt x="1180" y="1846"/>
                      <a:pt x="1262" y="1866"/>
                      <a:pt x="1344" y="1897"/>
                    </a:cubicBezTo>
                    <a:cubicBezTo>
                      <a:pt x="1405" y="1907"/>
                      <a:pt x="1446" y="1938"/>
                      <a:pt x="1497" y="1979"/>
                    </a:cubicBezTo>
                    <a:cubicBezTo>
                      <a:pt x="1528" y="2010"/>
                      <a:pt x="1549" y="2061"/>
                      <a:pt x="1538" y="2102"/>
                    </a:cubicBezTo>
                    <a:cubicBezTo>
                      <a:pt x="1538" y="2153"/>
                      <a:pt x="1528" y="2194"/>
                      <a:pt x="1497" y="2235"/>
                    </a:cubicBezTo>
                    <a:cubicBezTo>
                      <a:pt x="1467" y="2276"/>
                      <a:pt x="1426" y="2307"/>
                      <a:pt x="1374" y="2328"/>
                    </a:cubicBezTo>
                    <a:cubicBezTo>
                      <a:pt x="1323" y="2348"/>
                      <a:pt x="1272" y="2369"/>
                      <a:pt x="1210" y="2379"/>
                    </a:cubicBezTo>
                    <a:cubicBezTo>
                      <a:pt x="1138" y="2389"/>
                      <a:pt x="1077" y="2389"/>
                      <a:pt x="1005" y="2389"/>
                    </a:cubicBezTo>
                    <a:cubicBezTo>
                      <a:pt x="986" y="2392"/>
                      <a:pt x="966" y="2393"/>
                      <a:pt x="946" y="2393"/>
                    </a:cubicBezTo>
                    <a:cubicBezTo>
                      <a:pt x="890" y="2393"/>
                      <a:pt x="832" y="2384"/>
                      <a:pt x="780" y="2369"/>
                    </a:cubicBezTo>
                    <a:cubicBezTo>
                      <a:pt x="728" y="2358"/>
                      <a:pt x="677" y="2338"/>
                      <a:pt x="636" y="2317"/>
                    </a:cubicBezTo>
                    <a:cubicBezTo>
                      <a:pt x="595" y="2297"/>
                      <a:pt x="564" y="2266"/>
                      <a:pt x="544" y="2235"/>
                    </a:cubicBezTo>
                    <a:cubicBezTo>
                      <a:pt x="523" y="2205"/>
                      <a:pt x="503" y="2174"/>
                      <a:pt x="482" y="2143"/>
                    </a:cubicBezTo>
                    <a:cubicBezTo>
                      <a:pt x="472" y="2112"/>
                      <a:pt x="452" y="2092"/>
                      <a:pt x="431" y="2082"/>
                    </a:cubicBezTo>
                    <a:cubicBezTo>
                      <a:pt x="400" y="2061"/>
                      <a:pt x="370" y="2061"/>
                      <a:pt x="339" y="2061"/>
                    </a:cubicBezTo>
                    <a:lnTo>
                      <a:pt x="93" y="2061"/>
                    </a:lnTo>
                    <a:cubicBezTo>
                      <a:pt x="72" y="2061"/>
                      <a:pt x="42" y="2071"/>
                      <a:pt x="31" y="2082"/>
                    </a:cubicBezTo>
                    <a:cubicBezTo>
                      <a:pt x="11" y="2102"/>
                      <a:pt x="1" y="2123"/>
                      <a:pt x="1" y="2153"/>
                    </a:cubicBezTo>
                    <a:cubicBezTo>
                      <a:pt x="1" y="2235"/>
                      <a:pt x="31" y="2317"/>
                      <a:pt x="72" y="2399"/>
                    </a:cubicBezTo>
                    <a:cubicBezTo>
                      <a:pt x="113" y="2471"/>
                      <a:pt x="165" y="2533"/>
                      <a:pt x="236" y="2594"/>
                    </a:cubicBezTo>
                    <a:cubicBezTo>
                      <a:pt x="308" y="2645"/>
                      <a:pt x="390" y="2697"/>
                      <a:pt x="482" y="2727"/>
                    </a:cubicBezTo>
                    <a:cubicBezTo>
                      <a:pt x="575" y="2768"/>
                      <a:pt x="667" y="2799"/>
                      <a:pt x="769" y="2809"/>
                    </a:cubicBezTo>
                    <a:lnTo>
                      <a:pt x="769" y="3055"/>
                    </a:lnTo>
                    <a:cubicBezTo>
                      <a:pt x="769" y="3076"/>
                      <a:pt x="780" y="3096"/>
                      <a:pt x="800" y="3117"/>
                    </a:cubicBezTo>
                    <a:cubicBezTo>
                      <a:pt x="821" y="3137"/>
                      <a:pt x="841" y="3148"/>
                      <a:pt x="862" y="3148"/>
                    </a:cubicBezTo>
                    <a:lnTo>
                      <a:pt x="1149" y="3148"/>
                    </a:lnTo>
                    <a:cubicBezTo>
                      <a:pt x="1169" y="3148"/>
                      <a:pt x="1200" y="3137"/>
                      <a:pt x="1210" y="3117"/>
                    </a:cubicBezTo>
                    <a:cubicBezTo>
                      <a:pt x="1231" y="3096"/>
                      <a:pt x="1241" y="3076"/>
                      <a:pt x="1241" y="3055"/>
                    </a:cubicBezTo>
                    <a:lnTo>
                      <a:pt x="1241" y="2820"/>
                    </a:lnTo>
                    <a:cubicBezTo>
                      <a:pt x="1354" y="2799"/>
                      <a:pt x="1467" y="2768"/>
                      <a:pt x="1569" y="2727"/>
                    </a:cubicBezTo>
                    <a:cubicBezTo>
                      <a:pt x="1651" y="2686"/>
                      <a:pt x="1733" y="2635"/>
                      <a:pt x="1805" y="2574"/>
                    </a:cubicBezTo>
                    <a:cubicBezTo>
                      <a:pt x="1877" y="2512"/>
                      <a:pt x="1928" y="2440"/>
                      <a:pt x="1959" y="2358"/>
                    </a:cubicBezTo>
                    <a:cubicBezTo>
                      <a:pt x="2000" y="2276"/>
                      <a:pt x="2010" y="2194"/>
                      <a:pt x="2010" y="2102"/>
                    </a:cubicBezTo>
                    <a:cubicBezTo>
                      <a:pt x="2010" y="2020"/>
                      <a:pt x="2000" y="1928"/>
                      <a:pt x="1969" y="1846"/>
                    </a:cubicBezTo>
                    <a:cubicBezTo>
                      <a:pt x="1948" y="1774"/>
                      <a:pt x="1907" y="1702"/>
                      <a:pt x="1846" y="1651"/>
                    </a:cubicBezTo>
                    <a:cubicBezTo>
                      <a:pt x="1774" y="1589"/>
                      <a:pt x="1692" y="1538"/>
                      <a:pt x="1610" y="1507"/>
                    </a:cubicBezTo>
                    <a:cubicBezTo>
                      <a:pt x="1497" y="1456"/>
                      <a:pt x="1374" y="1425"/>
                      <a:pt x="1251" y="1395"/>
                    </a:cubicBezTo>
                    <a:lnTo>
                      <a:pt x="923" y="1323"/>
                    </a:lnTo>
                    <a:cubicBezTo>
                      <a:pt x="851" y="1302"/>
                      <a:pt x="780" y="1282"/>
                      <a:pt x="708" y="1251"/>
                    </a:cubicBezTo>
                    <a:cubicBezTo>
                      <a:pt x="657" y="1241"/>
                      <a:pt x="616" y="1210"/>
                      <a:pt x="585" y="1169"/>
                    </a:cubicBezTo>
                    <a:cubicBezTo>
                      <a:pt x="534" y="1087"/>
                      <a:pt x="534" y="995"/>
                      <a:pt x="585" y="923"/>
                    </a:cubicBezTo>
                    <a:cubicBezTo>
                      <a:pt x="605" y="882"/>
                      <a:pt x="636" y="851"/>
                      <a:pt x="677" y="831"/>
                    </a:cubicBezTo>
                    <a:cubicBezTo>
                      <a:pt x="718" y="800"/>
                      <a:pt x="769" y="780"/>
                      <a:pt x="821" y="769"/>
                    </a:cubicBezTo>
                    <a:cubicBezTo>
                      <a:pt x="857" y="762"/>
                      <a:pt x="898" y="755"/>
                      <a:pt x="941" y="755"/>
                    </a:cubicBezTo>
                    <a:cubicBezTo>
                      <a:pt x="959" y="755"/>
                      <a:pt x="977" y="756"/>
                      <a:pt x="995" y="759"/>
                    </a:cubicBezTo>
                    <a:cubicBezTo>
                      <a:pt x="1012" y="757"/>
                      <a:pt x="1029" y="757"/>
                      <a:pt x="1047" y="757"/>
                    </a:cubicBezTo>
                    <a:cubicBezTo>
                      <a:pt x="1135" y="757"/>
                      <a:pt x="1227" y="778"/>
                      <a:pt x="1313" y="821"/>
                    </a:cubicBezTo>
                    <a:cubicBezTo>
                      <a:pt x="1374" y="851"/>
                      <a:pt x="1426" y="913"/>
                      <a:pt x="1467" y="974"/>
                    </a:cubicBezTo>
                    <a:cubicBezTo>
                      <a:pt x="1477" y="995"/>
                      <a:pt x="1497" y="1015"/>
                      <a:pt x="1518" y="1036"/>
                    </a:cubicBezTo>
                    <a:cubicBezTo>
                      <a:pt x="1549" y="1046"/>
                      <a:pt x="1579" y="1056"/>
                      <a:pt x="1610" y="1056"/>
                    </a:cubicBezTo>
                    <a:lnTo>
                      <a:pt x="1856" y="1056"/>
                    </a:lnTo>
                    <a:cubicBezTo>
                      <a:pt x="1877" y="1056"/>
                      <a:pt x="1897" y="1046"/>
                      <a:pt x="1918" y="1026"/>
                    </a:cubicBezTo>
                    <a:cubicBezTo>
                      <a:pt x="1938" y="1015"/>
                      <a:pt x="1948" y="985"/>
                      <a:pt x="1948" y="964"/>
                    </a:cubicBezTo>
                    <a:cubicBezTo>
                      <a:pt x="1938" y="903"/>
                      <a:pt x="1918" y="841"/>
                      <a:pt x="1897" y="780"/>
                    </a:cubicBezTo>
                    <a:cubicBezTo>
                      <a:pt x="1866" y="718"/>
                      <a:pt x="1815" y="646"/>
                      <a:pt x="1764" y="595"/>
                    </a:cubicBezTo>
                    <a:cubicBezTo>
                      <a:pt x="1702" y="534"/>
                      <a:pt x="1631" y="482"/>
                      <a:pt x="1549" y="441"/>
                    </a:cubicBezTo>
                    <a:cubicBezTo>
                      <a:pt x="1456" y="390"/>
                      <a:pt x="1354" y="359"/>
                      <a:pt x="1251" y="339"/>
                    </a:cubicBezTo>
                    <a:lnTo>
                      <a:pt x="1241" y="93"/>
                    </a:lnTo>
                    <a:cubicBezTo>
                      <a:pt x="1241" y="72"/>
                      <a:pt x="1231" y="52"/>
                      <a:pt x="1210" y="31"/>
                    </a:cubicBezTo>
                    <a:cubicBezTo>
                      <a:pt x="1200" y="11"/>
                      <a:pt x="1169" y="1"/>
                      <a:pt x="1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1"/>
          <p:cNvSpPr txBox="1"/>
          <p:nvPr>
            <p:ph type="title"/>
          </p:nvPr>
        </p:nvSpPr>
        <p:spPr>
          <a:xfrm>
            <a:off x="457200" y="1908550"/>
            <a:ext cx="8229600" cy="16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How are stores 10 &amp; 21 performing compared to their target?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Will they meet their 2014 target?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store sales vs. target sales</a:t>
            </a:r>
            <a:endParaRPr/>
          </a:p>
        </p:txBody>
      </p:sp>
      <p:pic>
        <p:nvPicPr>
          <p:cNvPr id="510" name="Google Shape;510;p42"/>
          <p:cNvPicPr preferRelativeResize="0"/>
          <p:nvPr/>
        </p:nvPicPr>
        <p:blipFill rotWithShape="1">
          <a:blip r:embed="rId3">
            <a:alphaModFix/>
          </a:blip>
          <a:srcRect b="0" l="-114" r="18415" t="6208"/>
          <a:stretch/>
        </p:blipFill>
        <p:spPr>
          <a:xfrm>
            <a:off x="3925740" y="1092400"/>
            <a:ext cx="3774335" cy="3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2"/>
          <p:cNvPicPr preferRelativeResize="0"/>
          <p:nvPr/>
        </p:nvPicPr>
        <p:blipFill rotWithShape="1">
          <a:blip r:embed="rId4">
            <a:alphaModFix/>
          </a:blip>
          <a:srcRect b="0" l="0" r="18300" t="5695"/>
          <a:stretch/>
        </p:blipFill>
        <p:spPr>
          <a:xfrm>
            <a:off x="231400" y="1078275"/>
            <a:ext cx="3539875" cy="3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2"/>
          <p:cNvPicPr preferRelativeResize="0"/>
          <p:nvPr/>
        </p:nvPicPr>
        <p:blipFill rotWithShape="1">
          <a:blip r:embed="rId3">
            <a:alphaModFix/>
          </a:blip>
          <a:srcRect b="82331" l="81521" r="1461" t="10164"/>
          <a:stretch/>
        </p:blipFill>
        <p:spPr>
          <a:xfrm>
            <a:off x="7776275" y="1229150"/>
            <a:ext cx="1056024" cy="4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2"/>
          <p:cNvSpPr txBox="1"/>
          <p:nvPr/>
        </p:nvSpPr>
        <p:spPr>
          <a:xfrm>
            <a:off x="311700" y="4681525"/>
            <a:ext cx="34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2013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4" name="Google Shape;514;p42"/>
          <p:cNvSpPr txBox="1"/>
          <p:nvPr/>
        </p:nvSpPr>
        <p:spPr>
          <a:xfrm>
            <a:off x="4082200" y="4694125"/>
            <a:ext cx="3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2014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p42"/>
          <p:cNvSpPr txBox="1"/>
          <p:nvPr/>
        </p:nvSpPr>
        <p:spPr>
          <a:xfrm>
            <a:off x="7743400" y="3057625"/>
            <a:ext cx="12702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Note:</a:t>
            </a:r>
            <a:endParaRPr sz="11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2014 sales data are only till October but the target is for the entire year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Will store 10 meet its 2014 target?</a:t>
            </a:r>
            <a:endParaRPr/>
          </a:p>
        </p:txBody>
      </p:sp>
      <p:sp>
        <p:nvSpPr>
          <p:cNvPr id="521" name="Google Shape;521;p43"/>
          <p:cNvSpPr txBox="1"/>
          <p:nvPr/>
        </p:nvSpPr>
        <p:spPr>
          <a:xfrm>
            <a:off x="457200" y="4108275"/>
            <a:ext cx="3763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ales till October: $44.23M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Annual target: $54.25M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Forecast for Nov &amp; Dec: $9.04M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Missing 2014 sales target by $0.98M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2" name="Google Shape;522;p43"/>
          <p:cNvPicPr preferRelativeResize="0"/>
          <p:nvPr/>
        </p:nvPicPr>
        <p:blipFill rotWithShape="1">
          <a:blip r:embed="rId3">
            <a:alphaModFix/>
          </a:blip>
          <a:srcRect b="0" l="0" r="1883" t="5855"/>
          <a:stretch/>
        </p:blipFill>
        <p:spPr>
          <a:xfrm>
            <a:off x="457200" y="1314625"/>
            <a:ext cx="3298499" cy="232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3"/>
          <p:cNvPicPr preferRelativeResize="0"/>
          <p:nvPr/>
        </p:nvPicPr>
        <p:blipFill rotWithShape="1">
          <a:blip r:embed="rId4">
            <a:alphaModFix/>
          </a:blip>
          <a:srcRect b="13440" l="71874" r="15987" t="74422"/>
          <a:stretch/>
        </p:blipFill>
        <p:spPr>
          <a:xfrm>
            <a:off x="2777850" y="2842700"/>
            <a:ext cx="977850" cy="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3"/>
          <p:cNvPicPr preferRelativeResize="0"/>
          <p:nvPr/>
        </p:nvPicPr>
        <p:blipFill rotWithShape="1">
          <a:blip r:embed="rId5">
            <a:alphaModFix/>
          </a:blip>
          <a:srcRect b="0" l="0" r="2008" t="0"/>
          <a:stretch/>
        </p:blipFill>
        <p:spPr>
          <a:xfrm>
            <a:off x="4533950" y="1314625"/>
            <a:ext cx="3544025" cy="23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3"/>
          <p:cNvSpPr txBox="1"/>
          <p:nvPr/>
        </p:nvSpPr>
        <p:spPr>
          <a:xfrm>
            <a:off x="457250" y="3651800"/>
            <a:ext cx="329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2014 sales forecast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43"/>
          <p:cNvSpPr txBox="1"/>
          <p:nvPr/>
        </p:nvSpPr>
        <p:spPr>
          <a:xfrm>
            <a:off x="4533950" y="3651800"/>
            <a:ext cx="365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2013 monthly sales trend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43"/>
          <p:cNvSpPr txBox="1"/>
          <p:nvPr/>
        </p:nvSpPr>
        <p:spPr>
          <a:xfrm>
            <a:off x="4533950" y="4108275"/>
            <a:ext cx="40575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Strong sales in 2013 with an upwards monthly trend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Nov &amp; Dec have higher than average sales (holiday season)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❖"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Target is achievable!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8" name="Google Shape;528;p43"/>
          <p:cNvGrpSpPr/>
          <p:nvPr/>
        </p:nvGrpSpPr>
        <p:grpSpPr>
          <a:xfrm>
            <a:off x="6921025" y="2766150"/>
            <a:ext cx="1122800" cy="513523"/>
            <a:chOff x="6844825" y="2689950"/>
            <a:chExt cx="1122800" cy="513523"/>
          </a:xfrm>
        </p:grpSpPr>
        <p:pic>
          <p:nvPicPr>
            <p:cNvPr id="529" name="Google Shape;529;p43"/>
            <p:cNvPicPr preferRelativeResize="0"/>
            <p:nvPr/>
          </p:nvPicPr>
          <p:blipFill rotWithShape="1">
            <a:blip r:embed="rId6">
              <a:alphaModFix/>
            </a:blip>
            <a:srcRect b="8626" l="0" r="58066" t="35174"/>
            <a:stretch/>
          </p:blipFill>
          <p:spPr>
            <a:xfrm>
              <a:off x="6885575" y="2928698"/>
              <a:ext cx="1082050" cy="27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43"/>
            <p:cNvSpPr txBox="1"/>
            <p:nvPr/>
          </p:nvSpPr>
          <p:spPr>
            <a:xfrm>
              <a:off x="6844825" y="2689950"/>
              <a:ext cx="978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libri"/>
                  <a:ea typeface="Calibri"/>
                  <a:cs typeface="Calibri"/>
                  <a:sym typeface="Calibri"/>
                </a:rPr>
                <a:t>Trend line</a:t>
              </a:r>
              <a:endParaRPr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store 21 meet its 2014 target?</a:t>
            </a:r>
            <a:endParaRPr/>
          </a:p>
        </p:txBody>
      </p:sp>
      <p:sp>
        <p:nvSpPr>
          <p:cNvPr id="536" name="Google Shape;536;p44"/>
          <p:cNvSpPr txBox="1"/>
          <p:nvPr/>
        </p:nvSpPr>
        <p:spPr>
          <a:xfrm>
            <a:off x="473200" y="4116550"/>
            <a:ext cx="37638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sales till October: $31.26M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Annual target: $41M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Forecast for Nov &amp; Dec: $6.12M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Missing its sales target by $3.63M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7" name="Google Shape;537;p44"/>
          <p:cNvPicPr preferRelativeResize="0"/>
          <p:nvPr/>
        </p:nvPicPr>
        <p:blipFill rotWithShape="1">
          <a:blip r:embed="rId3">
            <a:alphaModFix/>
          </a:blip>
          <a:srcRect b="0" l="0" r="15433" t="5855"/>
          <a:stretch/>
        </p:blipFill>
        <p:spPr>
          <a:xfrm>
            <a:off x="466125" y="1314625"/>
            <a:ext cx="3298500" cy="232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4"/>
          <p:cNvPicPr preferRelativeResize="0"/>
          <p:nvPr/>
        </p:nvPicPr>
        <p:blipFill rotWithShape="1">
          <a:blip r:embed="rId4">
            <a:alphaModFix/>
          </a:blip>
          <a:srcRect b="13440" l="71874" r="15987" t="74422"/>
          <a:stretch/>
        </p:blipFill>
        <p:spPr>
          <a:xfrm>
            <a:off x="2777850" y="2842700"/>
            <a:ext cx="977850" cy="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4"/>
          <p:cNvPicPr preferRelativeResize="0"/>
          <p:nvPr/>
        </p:nvPicPr>
        <p:blipFill rotWithShape="1">
          <a:blip r:embed="rId5">
            <a:alphaModFix/>
          </a:blip>
          <a:srcRect b="0" l="0" r="2496" t="0"/>
          <a:stretch/>
        </p:blipFill>
        <p:spPr>
          <a:xfrm>
            <a:off x="4533650" y="1338025"/>
            <a:ext cx="3526455" cy="23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4"/>
          <p:cNvSpPr txBox="1"/>
          <p:nvPr/>
        </p:nvSpPr>
        <p:spPr>
          <a:xfrm>
            <a:off x="457250" y="3651800"/>
            <a:ext cx="329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2014 sales forecast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4533950" y="3651800"/>
            <a:ext cx="365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2013 monthly sales trend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44"/>
          <p:cNvSpPr txBox="1"/>
          <p:nvPr/>
        </p:nvSpPr>
        <p:spPr>
          <a:xfrm>
            <a:off x="4533950" y="4108275"/>
            <a:ext cx="41310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Upwards sales trend;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steeper than store 10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Nov &amp; Dec have higher than average sales so additional $3.63M sales in 2 months could happen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❖"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Target </a:t>
            </a:r>
            <a:r>
              <a:rPr b="1" i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may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 achievable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3" name="Google Shape;543;p44"/>
          <p:cNvGrpSpPr/>
          <p:nvPr/>
        </p:nvGrpSpPr>
        <p:grpSpPr>
          <a:xfrm>
            <a:off x="6928650" y="2787950"/>
            <a:ext cx="1067824" cy="543675"/>
            <a:chOff x="6936800" y="2747000"/>
            <a:chExt cx="1067824" cy="543675"/>
          </a:xfrm>
        </p:grpSpPr>
        <p:pic>
          <p:nvPicPr>
            <p:cNvPr id="544" name="Google Shape;544;p44"/>
            <p:cNvPicPr preferRelativeResize="0"/>
            <p:nvPr/>
          </p:nvPicPr>
          <p:blipFill rotWithShape="1">
            <a:blip r:embed="rId6">
              <a:alphaModFix/>
            </a:blip>
            <a:srcRect b="0" l="0" r="61265" t="38826"/>
            <a:stretch/>
          </p:blipFill>
          <p:spPr>
            <a:xfrm>
              <a:off x="6991750" y="2991575"/>
              <a:ext cx="1012874" cy="29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44"/>
            <p:cNvSpPr txBox="1"/>
            <p:nvPr/>
          </p:nvSpPr>
          <p:spPr>
            <a:xfrm>
              <a:off x="6936800" y="2747000"/>
              <a:ext cx="978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libri"/>
                  <a:ea typeface="Calibri"/>
                  <a:cs typeface="Calibri"/>
                  <a:sym typeface="Calibri"/>
                </a:rPr>
                <a:t>Trend line</a:t>
              </a:r>
              <a:endParaRPr sz="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/>
          <p:nvPr>
            <p:ph type="title"/>
          </p:nvPr>
        </p:nvSpPr>
        <p:spPr>
          <a:xfrm>
            <a:off x="457200" y="2137150"/>
            <a:ext cx="8229600" cy="16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Should either store be closed?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Why or why not?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"/>
          <p:cNvSpPr txBox="1"/>
          <p:nvPr>
            <p:ph type="title"/>
          </p:nvPr>
        </p:nvSpPr>
        <p:spPr>
          <a:xfrm>
            <a:off x="311700" y="38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locations</a:t>
            </a:r>
            <a:endParaRPr/>
          </a:p>
        </p:txBody>
      </p:sp>
      <p:sp>
        <p:nvSpPr>
          <p:cNvPr id="556" name="Google Shape;556;p46"/>
          <p:cNvSpPr txBox="1"/>
          <p:nvPr/>
        </p:nvSpPr>
        <p:spPr>
          <a:xfrm>
            <a:off x="311700" y="3844975"/>
            <a:ext cx="33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per capita income</a:t>
            </a:r>
            <a:endParaRPr sz="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4680538" y="3878925"/>
            <a:ext cx="339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p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opulation</a:t>
            </a:r>
            <a:endParaRPr sz="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325200" y="4310025"/>
            <a:ext cx="333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Store 10 - Low per capita income area</a:t>
            </a:r>
            <a:br>
              <a:rPr b="1" lang="en" sz="1100">
                <a:latin typeface="Open Sans"/>
                <a:ea typeface="Open Sans"/>
                <a:cs typeface="Open Sans"/>
                <a:sym typeface="Open Sans"/>
              </a:rPr>
            </a:b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Store 21 - Lowest per capita income area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4528150" y="4310025"/>
            <a:ext cx="376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Store 10 - Moderately high population density area </a:t>
            </a:r>
            <a:br>
              <a:rPr b="1" lang="en" sz="1100">
                <a:latin typeface="Open Sans"/>
                <a:ea typeface="Open Sans"/>
                <a:cs typeface="Open Sans"/>
                <a:sym typeface="Open Sans"/>
              </a:rPr>
            </a:b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Store 21 - Low population density area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0" name="Google Shape;5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00" y="945134"/>
            <a:ext cx="4013125" cy="286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550" y="895450"/>
            <a:ext cx="4332600" cy="29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Social Media by Slidesgo">
  <a:themeElements>
    <a:clrScheme name="Simple Light">
      <a:dk1>
        <a:srgbClr val="07105C"/>
      </a:dk1>
      <a:lt1>
        <a:srgbClr val="FFFFFF"/>
      </a:lt1>
      <a:dk2>
        <a:srgbClr val="FDE571"/>
      </a:dk2>
      <a:lt2>
        <a:srgbClr val="8FCEF9"/>
      </a:lt2>
      <a:accent1>
        <a:srgbClr val="07105C"/>
      </a:accent1>
      <a:accent2>
        <a:srgbClr val="5664E1"/>
      </a:accent2>
      <a:accent3>
        <a:srgbClr val="1226DB"/>
      </a:accent3>
      <a:accent4>
        <a:srgbClr val="23295C"/>
      </a:accent4>
      <a:accent5>
        <a:srgbClr val="0E1DA8"/>
      </a:accent5>
      <a:accent6>
        <a:srgbClr val="FFB127"/>
      </a:accent6>
      <a:hlink>
        <a:srgbClr val="E1D4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